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10287000" cx="18288000"/>
  <p:notesSz cx="18288000" cy="10287000"/>
  <p:embeddedFontLst>
    <p:embeddedFont>
      <p:font typeface="Arial Black"/>
      <p:regular r:id="rId1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880">
          <p15:clr>
            <a:srgbClr val="000000"/>
          </p15:clr>
        </p15:guide>
        <p15:guide id="2" pos="2160">
          <p15:clr>
            <a:srgbClr val="000000"/>
          </p15:clr>
        </p15:guide>
      </p15:sldGuideLst>
    </p:ext>
    <p:ext uri="GoogleSlidesCustomDataVersion2">
      <go:slidesCustomData xmlns:go="http://customooxmlschemas.google.com/" r:id="rId16" roundtripDataSignature="AMtx7mgT3V+xg22HitiYPf8aGrTVZyejh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ArialBlack-regular.fntdata"/><Relationship Id="rId14" Type="http://schemas.openxmlformats.org/officeDocument/2006/relationships/slide" Target="slides/slide9.xml"/><Relationship Id="rId16" Type="http://customschemas.google.com/relationships/presentationmetadata" Target="meta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048600" y="771525"/>
            <a:ext cx="12192600" cy="3857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:notes"/>
          <p:cNvSpPr txBox="1"/>
          <p:nvPr>
            <p:ph idx="1" type="body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1:notes"/>
          <p:cNvSpPr/>
          <p:nvPr>
            <p:ph idx="2" type="sldImg"/>
          </p:nvPr>
        </p:nvSpPr>
        <p:spPr>
          <a:xfrm>
            <a:off x="3048600" y="771525"/>
            <a:ext cx="12192600" cy="3857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:notes"/>
          <p:cNvSpPr txBox="1"/>
          <p:nvPr>
            <p:ph idx="1" type="body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2:notes"/>
          <p:cNvSpPr/>
          <p:nvPr>
            <p:ph idx="2" type="sldImg"/>
          </p:nvPr>
        </p:nvSpPr>
        <p:spPr>
          <a:xfrm>
            <a:off x="3048600" y="771525"/>
            <a:ext cx="12192600" cy="3857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3:notes"/>
          <p:cNvSpPr txBox="1"/>
          <p:nvPr>
            <p:ph idx="1" type="body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3:notes"/>
          <p:cNvSpPr/>
          <p:nvPr>
            <p:ph idx="2" type="sldImg"/>
          </p:nvPr>
        </p:nvSpPr>
        <p:spPr>
          <a:xfrm>
            <a:off x="3048600" y="771525"/>
            <a:ext cx="12192600" cy="3857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4:notes"/>
          <p:cNvSpPr txBox="1"/>
          <p:nvPr>
            <p:ph idx="1" type="body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4:notes"/>
          <p:cNvSpPr/>
          <p:nvPr>
            <p:ph idx="2" type="sldImg"/>
          </p:nvPr>
        </p:nvSpPr>
        <p:spPr>
          <a:xfrm>
            <a:off x="3048600" y="771525"/>
            <a:ext cx="12192600" cy="3857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5:notes"/>
          <p:cNvSpPr txBox="1"/>
          <p:nvPr>
            <p:ph idx="1" type="body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5:notes"/>
          <p:cNvSpPr/>
          <p:nvPr>
            <p:ph idx="2" type="sldImg"/>
          </p:nvPr>
        </p:nvSpPr>
        <p:spPr>
          <a:xfrm>
            <a:off x="3048600" y="771525"/>
            <a:ext cx="12192600" cy="3857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3a2db4900a7_0_0:notes"/>
          <p:cNvSpPr/>
          <p:nvPr>
            <p:ph idx="2" type="sldImg"/>
          </p:nvPr>
        </p:nvSpPr>
        <p:spPr>
          <a:xfrm>
            <a:off x="3048600" y="771525"/>
            <a:ext cx="12192600" cy="3857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3a2db4900a7_0_0:notes"/>
          <p:cNvSpPr txBox="1"/>
          <p:nvPr>
            <p:ph idx="1" type="body"/>
          </p:nvPr>
        </p:nvSpPr>
        <p:spPr>
          <a:xfrm>
            <a:off x="1828800" y="4886325"/>
            <a:ext cx="14630400" cy="46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7:notes"/>
          <p:cNvSpPr txBox="1"/>
          <p:nvPr>
            <p:ph idx="1" type="body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7:notes"/>
          <p:cNvSpPr/>
          <p:nvPr>
            <p:ph idx="2" type="sldImg"/>
          </p:nvPr>
        </p:nvSpPr>
        <p:spPr>
          <a:xfrm>
            <a:off x="3048600" y="771525"/>
            <a:ext cx="12192600" cy="3857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8:notes"/>
          <p:cNvSpPr txBox="1"/>
          <p:nvPr>
            <p:ph idx="1" type="body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8:notes"/>
          <p:cNvSpPr/>
          <p:nvPr>
            <p:ph idx="2" type="sldImg"/>
          </p:nvPr>
        </p:nvSpPr>
        <p:spPr>
          <a:xfrm>
            <a:off x="3048600" y="771525"/>
            <a:ext cx="12192600" cy="3857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9:notes"/>
          <p:cNvSpPr txBox="1"/>
          <p:nvPr>
            <p:ph idx="1" type="body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9:notes"/>
          <p:cNvSpPr/>
          <p:nvPr>
            <p:ph idx="2" type="sldImg"/>
          </p:nvPr>
        </p:nvSpPr>
        <p:spPr>
          <a:xfrm>
            <a:off x="3048600" y="771525"/>
            <a:ext cx="12192600" cy="3857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52.png"/><Relationship Id="rId4" Type="http://schemas.openxmlformats.org/officeDocument/2006/relationships/image" Target="../media/image15.png"/><Relationship Id="rId5" Type="http://schemas.openxmlformats.org/officeDocument/2006/relationships/image" Target="../media/image1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11"/>
          <p:cNvSpPr txBox="1"/>
          <p:nvPr>
            <p:ph type="title"/>
          </p:nvPr>
        </p:nvSpPr>
        <p:spPr>
          <a:xfrm>
            <a:off x="1483513" y="929043"/>
            <a:ext cx="15408275" cy="13684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8800">
                <a:solidFill>
                  <a:srgbClr val="1F0329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11"/>
          <p:cNvSpPr txBox="1"/>
          <p:nvPr>
            <p:ph idx="1" type="body"/>
          </p:nvPr>
        </p:nvSpPr>
        <p:spPr>
          <a:xfrm>
            <a:off x="1772046" y="3189825"/>
            <a:ext cx="8296275" cy="43592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500">
                <a:solidFill>
                  <a:schemeClr val="lt1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11"/>
          <p:cNvSpPr txBox="1"/>
          <p:nvPr>
            <p:ph idx="11" type="ftr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11"/>
          <p:cNvSpPr txBox="1"/>
          <p:nvPr>
            <p:ph idx="10" type="dt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1"/>
          <p:cNvSpPr txBox="1"/>
          <p:nvPr>
            <p:ph idx="12" type="sldNum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>
  <p:cSld name="Title Only">
    <p:bg>
      <p:bgPr>
        <a:solidFill>
          <a:schemeClr val="lt1"/>
        </a:solid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2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4F086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" name="Google Shape;20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8287999" cy="4231631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12"/>
          <p:cNvSpPr/>
          <p:nvPr/>
        </p:nvSpPr>
        <p:spPr>
          <a:xfrm>
            <a:off x="0" y="0"/>
            <a:ext cx="2741295" cy="1614170"/>
          </a:xfrm>
          <a:custGeom>
            <a:rect b="b" l="l" r="r" t="t"/>
            <a:pathLst>
              <a:path extrusionOk="0" h="1614170" w="2741295">
                <a:moveTo>
                  <a:pt x="2741265" y="0"/>
                </a:moveTo>
                <a:lnTo>
                  <a:pt x="0" y="0"/>
                </a:lnTo>
                <a:lnTo>
                  <a:pt x="0" y="487208"/>
                </a:lnTo>
                <a:lnTo>
                  <a:pt x="1126781" y="1613989"/>
                </a:lnTo>
                <a:lnTo>
                  <a:pt x="2741265" y="0"/>
                </a:lnTo>
                <a:close/>
              </a:path>
            </a:pathLst>
          </a:custGeom>
          <a:solidFill>
            <a:srgbClr val="7E20A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12"/>
          <p:cNvSpPr/>
          <p:nvPr/>
        </p:nvSpPr>
        <p:spPr>
          <a:xfrm>
            <a:off x="0" y="0"/>
            <a:ext cx="3907154" cy="3907154"/>
          </a:xfrm>
          <a:custGeom>
            <a:rect b="b" l="l" r="r" t="t"/>
            <a:pathLst>
              <a:path extrusionOk="0" h="3907154" w="3907154">
                <a:moveTo>
                  <a:pt x="3906650" y="0"/>
                </a:moveTo>
                <a:lnTo>
                  <a:pt x="2740770" y="0"/>
                </a:lnTo>
                <a:lnTo>
                  <a:pt x="1126781" y="1613989"/>
                </a:lnTo>
                <a:lnTo>
                  <a:pt x="1126781" y="1614549"/>
                </a:lnTo>
                <a:lnTo>
                  <a:pt x="1126221" y="1614549"/>
                </a:lnTo>
                <a:lnTo>
                  <a:pt x="0" y="2740770"/>
                </a:lnTo>
                <a:lnTo>
                  <a:pt x="0" y="3906650"/>
                </a:lnTo>
                <a:lnTo>
                  <a:pt x="3906650" y="0"/>
                </a:lnTo>
                <a:close/>
              </a:path>
            </a:pathLst>
          </a:custGeom>
          <a:solidFill>
            <a:srgbClr val="4F086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12"/>
          <p:cNvSpPr/>
          <p:nvPr/>
        </p:nvSpPr>
        <p:spPr>
          <a:xfrm>
            <a:off x="850709" y="11"/>
            <a:ext cx="17437735" cy="1614805"/>
          </a:xfrm>
          <a:custGeom>
            <a:rect b="b" l="l" r="r" t="t"/>
            <a:pathLst>
              <a:path extrusionOk="0" h="1614805" w="17437735">
                <a:moveTo>
                  <a:pt x="1890674" y="0"/>
                </a:moveTo>
                <a:lnTo>
                  <a:pt x="1814639" y="0"/>
                </a:lnTo>
                <a:lnTo>
                  <a:pt x="0" y="1337919"/>
                </a:lnTo>
                <a:lnTo>
                  <a:pt x="276631" y="1614538"/>
                </a:lnTo>
                <a:lnTo>
                  <a:pt x="1890674" y="0"/>
                </a:lnTo>
                <a:close/>
              </a:path>
              <a:path extrusionOk="0" h="1614805" w="17437735">
                <a:moveTo>
                  <a:pt x="17437278" y="0"/>
                </a:moveTo>
                <a:lnTo>
                  <a:pt x="14751939" y="0"/>
                </a:lnTo>
                <a:lnTo>
                  <a:pt x="16366427" y="1613979"/>
                </a:lnTo>
                <a:lnTo>
                  <a:pt x="17437278" y="543128"/>
                </a:lnTo>
                <a:lnTo>
                  <a:pt x="17437278" y="0"/>
                </a:lnTo>
                <a:close/>
              </a:path>
            </a:pathLst>
          </a:custGeom>
          <a:solidFill>
            <a:srgbClr val="7E20A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12"/>
          <p:cNvSpPr/>
          <p:nvPr/>
        </p:nvSpPr>
        <p:spPr>
          <a:xfrm>
            <a:off x="14437270" y="0"/>
            <a:ext cx="3851275" cy="3851275"/>
          </a:xfrm>
          <a:custGeom>
            <a:rect b="b" l="l" r="r" t="t"/>
            <a:pathLst>
              <a:path extrusionOk="0" h="3851275" w="3851275">
                <a:moveTo>
                  <a:pt x="0" y="0"/>
                </a:moveTo>
                <a:lnTo>
                  <a:pt x="1165880" y="0"/>
                </a:lnTo>
                <a:lnTo>
                  <a:pt x="2779869" y="1613989"/>
                </a:lnTo>
                <a:lnTo>
                  <a:pt x="2779869" y="1614549"/>
                </a:lnTo>
                <a:lnTo>
                  <a:pt x="2780429" y="1614549"/>
                </a:lnTo>
                <a:lnTo>
                  <a:pt x="3850728" y="2684848"/>
                </a:lnTo>
                <a:lnTo>
                  <a:pt x="3850728" y="3850728"/>
                </a:lnTo>
                <a:lnTo>
                  <a:pt x="0" y="0"/>
                </a:lnTo>
                <a:close/>
              </a:path>
            </a:pathLst>
          </a:custGeom>
          <a:solidFill>
            <a:srgbClr val="4F086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" name="Google Shape;25;p12"/>
          <p:cNvSpPr/>
          <p:nvPr/>
        </p:nvSpPr>
        <p:spPr>
          <a:xfrm>
            <a:off x="15602526" y="0"/>
            <a:ext cx="1891030" cy="1614805"/>
          </a:xfrm>
          <a:custGeom>
            <a:rect b="b" l="l" r="r" t="t"/>
            <a:pathLst>
              <a:path extrusionOk="0" h="1614805" w="1891030">
                <a:moveTo>
                  <a:pt x="0" y="0"/>
                </a:moveTo>
                <a:lnTo>
                  <a:pt x="76042" y="0"/>
                </a:lnTo>
                <a:lnTo>
                  <a:pt x="1890685" y="1337919"/>
                </a:lnTo>
                <a:lnTo>
                  <a:pt x="1614054" y="1614549"/>
                </a:lnTo>
                <a:lnTo>
                  <a:pt x="0" y="0"/>
                </a:lnTo>
                <a:close/>
              </a:path>
            </a:pathLst>
          </a:custGeom>
          <a:solidFill>
            <a:srgbClr val="7E20A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12"/>
          <p:cNvSpPr/>
          <p:nvPr/>
        </p:nvSpPr>
        <p:spPr>
          <a:xfrm>
            <a:off x="2477787" y="2797941"/>
            <a:ext cx="6634480" cy="956944"/>
          </a:xfrm>
          <a:custGeom>
            <a:rect b="b" l="l" r="r" t="t"/>
            <a:pathLst>
              <a:path extrusionOk="0" h="956945" w="6634480">
                <a:moveTo>
                  <a:pt x="0" y="956654"/>
                </a:moveTo>
                <a:lnTo>
                  <a:pt x="0" y="451919"/>
                </a:lnTo>
                <a:lnTo>
                  <a:pt x="4644" y="405848"/>
                </a:lnTo>
                <a:lnTo>
                  <a:pt x="17964" y="362938"/>
                </a:lnTo>
                <a:lnTo>
                  <a:pt x="39041" y="324107"/>
                </a:lnTo>
                <a:lnTo>
                  <a:pt x="66955" y="290274"/>
                </a:lnTo>
                <a:lnTo>
                  <a:pt x="100787" y="262360"/>
                </a:lnTo>
                <a:lnTo>
                  <a:pt x="139618" y="241284"/>
                </a:lnTo>
                <a:lnTo>
                  <a:pt x="182529" y="227963"/>
                </a:lnTo>
                <a:lnTo>
                  <a:pt x="228599" y="223319"/>
                </a:lnTo>
                <a:lnTo>
                  <a:pt x="6522567" y="223319"/>
                </a:lnTo>
                <a:lnTo>
                  <a:pt x="6544452" y="221154"/>
                </a:lnTo>
                <a:lnTo>
                  <a:pt x="6584516" y="204559"/>
                </a:lnTo>
                <a:lnTo>
                  <a:pt x="6615466" y="173608"/>
                </a:lnTo>
                <a:lnTo>
                  <a:pt x="6632061" y="133545"/>
                </a:lnTo>
                <a:lnTo>
                  <a:pt x="6634227" y="111659"/>
                </a:lnTo>
                <a:lnTo>
                  <a:pt x="6634227" y="0"/>
                </a:lnTo>
              </a:path>
            </a:pathLst>
          </a:custGeom>
          <a:noFill/>
          <a:ln cap="flat" cmpd="sng" w="85700">
            <a:solidFill>
              <a:srgbClr val="4F08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12"/>
          <p:cNvSpPr/>
          <p:nvPr/>
        </p:nvSpPr>
        <p:spPr>
          <a:xfrm>
            <a:off x="2349199" y="3776027"/>
            <a:ext cx="257175" cy="171450"/>
          </a:xfrm>
          <a:custGeom>
            <a:rect b="b" l="l" r="r" t="t"/>
            <a:pathLst>
              <a:path extrusionOk="0" h="171450" w="257175">
                <a:moveTo>
                  <a:pt x="128587" y="171449"/>
                </a:moveTo>
                <a:lnTo>
                  <a:pt x="0" y="0"/>
                </a:lnTo>
                <a:lnTo>
                  <a:pt x="257174" y="0"/>
                </a:lnTo>
                <a:lnTo>
                  <a:pt x="128587" y="171449"/>
                </a:lnTo>
                <a:close/>
              </a:path>
            </a:pathLst>
          </a:custGeom>
          <a:solidFill>
            <a:srgbClr val="4F086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12"/>
          <p:cNvSpPr/>
          <p:nvPr/>
        </p:nvSpPr>
        <p:spPr>
          <a:xfrm>
            <a:off x="2349199" y="3776027"/>
            <a:ext cx="257175" cy="171450"/>
          </a:xfrm>
          <a:custGeom>
            <a:rect b="b" l="l" r="r" t="t"/>
            <a:pathLst>
              <a:path extrusionOk="0" h="171450" w="257175">
                <a:moveTo>
                  <a:pt x="0" y="0"/>
                </a:moveTo>
                <a:lnTo>
                  <a:pt x="128587" y="171449"/>
                </a:lnTo>
                <a:lnTo>
                  <a:pt x="257174" y="0"/>
                </a:lnTo>
                <a:lnTo>
                  <a:pt x="0" y="0"/>
                </a:lnTo>
                <a:close/>
              </a:path>
            </a:pathLst>
          </a:custGeom>
          <a:noFill/>
          <a:ln cap="flat" cmpd="sng" w="85700">
            <a:solidFill>
              <a:srgbClr val="4F08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" name="Google Shape;29;p12"/>
          <p:cNvSpPr/>
          <p:nvPr/>
        </p:nvSpPr>
        <p:spPr>
          <a:xfrm>
            <a:off x="8001410" y="3021261"/>
            <a:ext cx="7204709" cy="733425"/>
          </a:xfrm>
          <a:custGeom>
            <a:rect b="b" l="l" r="r" t="t"/>
            <a:pathLst>
              <a:path extrusionOk="0" h="733425" w="7204709">
                <a:moveTo>
                  <a:pt x="7204617" y="733334"/>
                </a:moveTo>
                <a:lnTo>
                  <a:pt x="7204617" y="228599"/>
                </a:lnTo>
                <a:lnTo>
                  <a:pt x="7199972" y="182529"/>
                </a:lnTo>
                <a:lnTo>
                  <a:pt x="7186652" y="139618"/>
                </a:lnTo>
                <a:lnTo>
                  <a:pt x="7165575" y="100787"/>
                </a:lnTo>
                <a:lnTo>
                  <a:pt x="7137661" y="66955"/>
                </a:lnTo>
                <a:lnTo>
                  <a:pt x="7103829" y="39041"/>
                </a:lnTo>
                <a:lnTo>
                  <a:pt x="7064998" y="17964"/>
                </a:lnTo>
                <a:lnTo>
                  <a:pt x="7022088" y="4644"/>
                </a:lnTo>
                <a:lnTo>
                  <a:pt x="6976017" y="0"/>
                </a:lnTo>
                <a:lnTo>
                  <a:pt x="42922" y="0"/>
                </a:lnTo>
                <a:lnTo>
                  <a:pt x="26214" y="3373"/>
                </a:lnTo>
                <a:lnTo>
                  <a:pt x="12571" y="12571"/>
                </a:lnTo>
                <a:lnTo>
                  <a:pt x="3373" y="26214"/>
                </a:lnTo>
                <a:lnTo>
                  <a:pt x="0" y="42922"/>
                </a:lnTo>
                <a:lnTo>
                  <a:pt x="0" y="85844"/>
                </a:lnTo>
              </a:path>
            </a:pathLst>
          </a:custGeom>
          <a:noFill/>
          <a:ln cap="flat" cmpd="sng" w="85700">
            <a:solidFill>
              <a:srgbClr val="4F08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12"/>
          <p:cNvSpPr/>
          <p:nvPr/>
        </p:nvSpPr>
        <p:spPr>
          <a:xfrm>
            <a:off x="15077440" y="3776027"/>
            <a:ext cx="257175" cy="171450"/>
          </a:xfrm>
          <a:custGeom>
            <a:rect b="b" l="l" r="r" t="t"/>
            <a:pathLst>
              <a:path extrusionOk="0" h="171450" w="257175">
                <a:moveTo>
                  <a:pt x="128587" y="171449"/>
                </a:moveTo>
                <a:lnTo>
                  <a:pt x="0" y="0"/>
                </a:lnTo>
                <a:lnTo>
                  <a:pt x="257174" y="0"/>
                </a:lnTo>
                <a:lnTo>
                  <a:pt x="128587" y="171449"/>
                </a:lnTo>
                <a:close/>
              </a:path>
            </a:pathLst>
          </a:custGeom>
          <a:solidFill>
            <a:srgbClr val="4F086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" name="Google Shape;31;p12"/>
          <p:cNvSpPr/>
          <p:nvPr/>
        </p:nvSpPr>
        <p:spPr>
          <a:xfrm>
            <a:off x="15077440" y="3776027"/>
            <a:ext cx="257175" cy="171450"/>
          </a:xfrm>
          <a:custGeom>
            <a:rect b="b" l="l" r="r" t="t"/>
            <a:pathLst>
              <a:path extrusionOk="0" h="171450" w="257175">
                <a:moveTo>
                  <a:pt x="0" y="0"/>
                </a:moveTo>
                <a:lnTo>
                  <a:pt x="128587" y="171449"/>
                </a:lnTo>
                <a:lnTo>
                  <a:pt x="257174" y="0"/>
                </a:lnTo>
                <a:lnTo>
                  <a:pt x="0" y="0"/>
                </a:lnTo>
                <a:close/>
              </a:path>
            </a:pathLst>
          </a:custGeom>
          <a:noFill/>
          <a:ln cap="flat" cmpd="sng" w="85700">
            <a:solidFill>
              <a:srgbClr val="4F08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12"/>
          <p:cNvSpPr/>
          <p:nvPr/>
        </p:nvSpPr>
        <p:spPr>
          <a:xfrm>
            <a:off x="9111956" y="2798000"/>
            <a:ext cx="26034" cy="956944"/>
          </a:xfrm>
          <a:custGeom>
            <a:rect b="b" l="l" r="r" t="t"/>
            <a:pathLst>
              <a:path extrusionOk="0" h="956945" w="26034">
                <a:moveTo>
                  <a:pt x="0" y="0"/>
                </a:moveTo>
                <a:lnTo>
                  <a:pt x="25663" y="956739"/>
                </a:lnTo>
              </a:path>
            </a:pathLst>
          </a:custGeom>
          <a:noFill/>
          <a:ln cap="flat" cmpd="sng" w="85700">
            <a:solidFill>
              <a:srgbClr val="4F08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12"/>
          <p:cNvSpPr/>
          <p:nvPr/>
        </p:nvSpPr>
        <p:spPr>
          <a:xfrm>
            <a:off x="9009653" y="3772715"/>
            <a:ext cx="257175" cy="175260"/>
          </a:xfrm>
          <a:custGeom>
            <a:rect b="b" l="l" r="r" t="t"/>
            <a:pathLst>
              <a:path extrusionOk="0" h="175260" w="257175">
                <a:moveTo>
                  <a:pt x="0" y="6896"/>
                </a:moveTo>
                <a:lnTo>
                  <a:pt x="257082" y="0"/>
                </a:lnTo>
                <a:lnTo>
                  <a:pt x="133138" y="174836"/>
                </a:lnTo>
                <a:lnTo>
                  <a:pt x="0" y="6896"/>
                </a:lnTo>
                <a:close/>
              </a:path>
            </a:pathLst>
          </a:custGeom>
          <a:solidFill>
            <a:srgbClr val="4F086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12"/>
          <p:cNvSpPr/>
          <p:nvPr/>
        </p:nvSpPr>
        <p:spPr>
          <a:xfrm>
            <a:off x="9009653" y="3772715"/>
            <a:ext cx="257175" cy="175260"/>
          </a:xfrm>
          <a:custGeom>
            <a:rect b="b" l="l" r="r" t="t"/>
            <a:pathLst>
              <a:path extrusionOk="0" h="175260" w="257175">
                <a:moveTo>
                  <a:pt x="257082" y="0"/>
                </a:moveTo>
                <a:lnTo>
                  <a:pt x="133138" y="174836"/>
                </a:lnTo>
                <a:lnTo>
                  <a:pt x="0" y="6896"/>
                </a:lnTo>
                <a:lnTo>
                  <a:pt x="257082" y="0"/>
                </a:lnTo>
                <a:close/>
              </a:path>
            </a:pathLst>
          </a:custGeom>
          <a:noFill/>
          <a:ln cap="flat" cmpd="sng" w="85700">
            <a:solidFill>
              <a:srgbClr val="4F08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" name="Google Shape;35;p12"/>
          <p:cNvSpPr/>
          <p:nvPr/>
        </p:nvSpPr>
        <p:spPr>
          <a:xfrm>
            <a:off x="3028790" y="9393531"/>
            <a:ext cx="12801600" cy="894080"/>
          </a:xfrm>
          <a:custGeom>
            <a:rect b="b" l="l" r="r" t="t"/>
            <a:pathLst>
              <a:path extrusionOk="0" h="894079" w="12801600">
                <a:moveTo>
                  <a:pt x="12354404" y="893468"/>
                </a:moveTo>
                <a:lnTo>
                  <a:pt x="446734" y="893468"/>
                </a:lnTo>
                <a:lnTo>
                  <a:pt x="396326" y="890617"/>
                </a:lnTo>
                <a:lnTo>
                  <a:pt x="346950" y="882183"/>
                </a:lnTo>
                <a:lnTo>
                  <a:pt x="299042" y="868348"/>
                </a:lnTo>
                <a:lnTo>
                  <a:pt x="253041" y="849294"/>
                </a:lnTo>
                <a:lnTo>
                  <a:pt x="209383" y="825201"/>
                </a:lnTo>
                <a:lnTo>
                  <a:pt x="168505" y="796250"/>
                </a:lnTo>
                <a:lnTo>
                  <a:pt x="130845" y="762622"/>
                </a:lnTo>
                <a:lnTo>
                  <a:pt x="97218" y="724962"/>
                </a:lnTo>
                <a:lnTo>
                  <a:pt x="68267" y="684085"/>
                </a:lnTo>
                <a:lnTo>
                  <a:pt x="44174" y="640427"/>
                </a:lnTo>
                <a:lnTo>
                  <a:pt x="25119" y="594425"/>
                </a:lnTo>
                <a:lnTo>
                  <a:pt x="11285" y="546518"/>
                </a:lnTo>
                <a:lnTo>
                  <a:pt x="2851" y="497142"/>
                </a:lnTo>
                <a:lnTo>
                  <a:pt x="0" y="446734"/>
                </a:lnTo>
                <a:lnTo>
                  <a:pt x="2851" y="396326"/>
                </a:lnTo>
                <a:lnTo>
                  <a:pt x="11285" y="346950"/>
                </a:lnTo>
                <a:lnTo>
                  <a:pt x="25119" y="299042"/>
                </a:lnTo>
                <a:lnTo>
                  <a:pt x="44174" y="253041"/>
                </a:lnTo>
                <a:lnTo>
                  <a:pt x="68267" y="209382"/>
                </a:lnTo>
                <a:lnTo>
                  <a:pt x="97218" y="168505"/>
                </a:lnTo>
                <a:lnTo>
                  <a:pt x="130845" y="130845"/>
                </a:lnTo>
                <a:lnTo>
                  <a:pt x="168505" y="97217"/>
                </a:lnTo>
                <a:lnTo>
                  <a:pt x="209383" y="68266"/>
                </a:lnTo>
                <a:lnTo>
                  <a:pt x="253041" y="44173"/>
                </a:lnTo>
                <a:lnTo>
                  <a:pt x="299042" y="25119"/>
                </a:lnTo>
                <a:lnTo>
                  <a:pt x="346950" y="11284"/>
                </a:lnTo>
                <a:lnTo>
                  <a:pt x="396326" y="2851"/>
                </a:lnTo>
                <a:lnTo>
                  <a:pt x="446734" y="0"/>
                </a:lnTo>
                <a:lnTo>
                  <a:pt x="12354404" y="0"/>
                </a:lnTo>
                <a:lnTo>
                  <a:pt x="12404812" y="2851"/>
                </a:lnTo>
                <a:lnTo>
                  <a:pt x="12454189" y="11284"/>
                </a:lnTo>
                <a:lnTo>
                  <a:pt x="12502096" y="25119"/>
                </a:lnTo>
                <a:lnTo>
                  <a:pt x="12548098" y="44173"/>
                </a:lnTo>
                <a:lnTo>
                  <a:pt x="12591756" y="68266"/>
                </a:lnTo>
                <a:lnTo>
                  <a:pt x="12632634" y="97217"/>
                </a:lnTo>
                <a:lnTo>
                  <a:pt x="12670294" y="130845"/>
                </a:lnTo>
                <a:lnTo>
                  <a:pt x="12703921" y="168505"/>
                </a:lnTo>
                <a:lnTo>
                  <a:pt x="12732872" y="209382"/>
                </a:lnTo>
                <a:lnTo>
                  <a:pt x="12756965" y="253041"/>
                </a:lnTo>
                <a:lnTo>
                  <a:pt x="12776019" y="299042"/>
                </a:lnTo>
                <a:lnTo>
                  <a:pt x="12789854" y="346950"/>
                </a:lnTo>
                <a:lnTo>
                  <a:pt x="12798287" y="396326"/>
                </a:lnTo>
                <a:lnTo>
                  <a:pt x="12801139" y="446734"/>
                </a:lnTo>
                <a:lnTo>
                  <a:pt x="12798287" y="497142"/>
                </a:lnTo>
                <a:lnTo>
                  <a:pt x="12789854" y="546518"/>
                </a:lnTo>
                <a:lnTo>
                  <a:pt x="12776019" y="594425"/>
                </a:lnTo>
                <a:lnTo>
                  <a:pt x="12756965" y="640427"/>
                </a:lnTo>
                <a:lnTo>
                  <a:pt x="12732872" y="684085"/>
                </a:lnTo>
                <a:lnTo>
                  <a:pt x="12703921" y="724962"/>
                </a:lnTo>
                <a:lnTo>
                  <a:pt x="12670294" y="762622"/>
                </a:lnTo>
                <a:lnTo>
                  <a:pt x="12632634" y="796250"/>
                </a:lnTo>
                <a:lnTo>
                  <a:pt x="12591756" y="825201"/>
                </a:lnTo>
                <a:lnTo>
                  <a:pt x="12548098" y="849294"/>
                </a:lnTo>
                <a:lnTo>
                  <a:pt x="12502096" y="868348"/>
                </a:lnTo>
                <a:lnTo>
                  <a:pt x="12454189" y="882183"/>
                </a:lnTo>
                <a:lnTo>
                  <a:pt x="12404812" y="890617"/>
                </a:lnTo>
                <a:lnTo>
                  <a:pt x="12354404" y="893468"/>
                </a:lnTo>
                <a:close/>
              </a:path>
            </a:pathLst>
          </a:custGeom>
          <a:solidFill>
            <a:srgbClr val="B40D0D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Google Shape;36;p12"/>
          <p:cNvSpPr txBox="1"/>
          <p:nvPr>
            <p:ph type="title"/>
          </p:nvPr>
        </p:nvSpPr>
        <p:spPr>
          <a:xfrm>
            <a:off x="1483513" y="929043"/>
            <a:ext cx="15408275" cy="13684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8800">
                <a:solidFill>
                  <a:srgbClr val="1F0329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12"/>
          <p:cNvSpPr txBox="1"/>
          <p:nvPr>
            <p:ph idx="11" type="ftr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2"/>
          <p:cNvSpPr txBox="1"/>
          <p:nvPr>
            <p:ph idx="10" type="dt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2"/>
          <p:cNvSpPr txBox="1"/>
          <p:nvPr>
            <p:ph idx="12" type="sldNum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41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8287999" cy="10286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42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24097" y="0"/>
            <a:ext cx="11684051" cy="8789762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43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417762" y="2829013"/>
            <a:ext cx="6870237" cy="745798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44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233415" y="3084575"/>
            <a:ext cx="6888479" cy="5132831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13"/>
          <p:cNvSpPr txBox="1"/>
          <p:nvPr>
            <p:ph idx="11" type="ftr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13"/>
          <p:cNvSpPr txBox="1"/>
          <p:nvPr>
            <p:ph idx="10" type="dt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3"/>
          <p:cNvSpPr txBox="1"/>
          <p:nvPr>
            <p:ph idx="12" type="sldNum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4"/>
          <p:cNvSpPr txBox="1"/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8800">
                <a:solidFill>
                  <a:srgbClr val="1F0329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14"/>
          <p:cNvSpPr txBox="1"/>
          <p:nvPr>
            <p:ph idx="1" type="subTitle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500">
                <a:solidFill>
                  <a:schemeClr val="lt1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4"/>
          <p:cNvSpPr txBox="1"/>
          <p:nvPr>
            <p:ph idx="11" type="ftr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4"/>
          <p:cNvSpPr txBox="1"/>
          <p:nvPr>
            <p:ph idx="10" type="dt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4"/>
          <p:cNvSpPr txBox="1"/>
          <p:nvPr>
            <p:ph idx="12" type="sldNum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/>
          <p:nvPr>
            <p:ph type="title"/>
          </p:nvPr>
        </p:nvSpPr>
        <p:spPr>
          <a:xfrm>
            <a:off x="1483513" y="929043"/>
            <a:ext cx="15408275" cy="13684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8800">
                <a:solidFill>
                  <a:srgbClr val="1F0329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5"/>
          <p:cNvSpPr txBox="1"/>
          <p:nvPr>
            <p:ph idx="1" type="body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15"/>
          <p:cNvSpPr txBox="1"/>
          <p:nvPr>
            <p:ph idx="2" type="body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15"/>
          <p:cNvSpPr txBox="1"/>
          <p:nvPr>
            <p:ph idx="11" type="ftr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5"/>
          <p:cNvSpPr txBox="1"/>
          <p:nvPr>
            <p:ph idx="10" type="dt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5"/>
          <p:cNvSpPr txBox="1"/>
          <p:nvPr>
            <p:ph idx="12" type="sldNum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0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18287999" cy="10286999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0"/>
          <p:cNvSpPr txBox="1"/>
          <p:nvPr>
            <p:ph type="title"/>
          </p:nvPr>
        </p:nvSpPr>
        <p:spPr>
          <a:xfrm>
            <a:off x="1483513" y="929043"/>
            <a:ext cx="15408275" cy="13684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8800" u="none" cap="none" strike="noStrike">
                <a:solidFill>
                  <a:srgbClr val="1F0329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" name="Google Shape;8;p10"/>
          <p:cNvSpPr txBox="1"/>
          <p:nvPr>
            <p:ph idx="1" type="body"/>
          </p:nvPr>
        </p:nvSpPr>
        <p:spPr>
          <a:xfrm>
            <a:off x="1772046" y="3189825"/>
            <a:ext cx="8296275" cy="43592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500" u="none" cap="none" strike="noStrike">
                <a:solidFill>
                  <a:schemeClr val="lt1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0"/>
          <p:cNvSpPr txBox="1"/>
          <p:nvPr>
            <p:ph idx="11" type="ftr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0" name="Google Shape;10;p10"/>
          <p:cNvSpPr txBox="1"/>
          <p:nvPr>
            <p:ph idx="10" type="dt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0"/>
          <p:cNvSpPr txBox="1"/>
          <p:nvPr>
            <p:ph idx="12" type="sldNum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3.png"/><Relationship Id="rId4" Type="http://schemas.openxmlformats.org/officeDocument/2006/relationships/image" Target="../media/image17.png"/><Relationship Id="rId5" Type="http://schemas.openxmlformats.org/officeDocument/2006/relationships/image" Target="../media/image5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8.jpg"/><Relationship Id="rId11" Type="http://schemas.openxmlformats.org/officeDocument/2006/relationships/image" Target="../media/image7.png"/><Relationship Id="rId10" Type="http://schemas.openxmlformats.org/officeDocument/2006/relationships/image" Target="../media/image5.png"/><Relationship Id="rId12" Type="http://schemas.openxmlformats.org/officeDocument/2006/relationships/image" Target="../media/image13.png"/><Relationship Id="rId9" Type="http://schemas.openxmlformats.org/officeDocument/2006/relationships/image" Target="../media/image10.png"/><Relationship Id="rId5" Type="http://schemas.openxmlformats.org/officeDocument/2006/relationships/image" Target="../media/image18.png"/><Relationship Id="rId6" Type="http://schemas.openxmlformats.org/officeDocument/2006/relationships/image" Target="../media/image17.png"/><Relationship Id="rId7" Type="http://schemas.openxmlformats.org/officeDocument/2006/relationships/image" Target="../media/image12.png"/><Relationship Id="rId8" Type="http://schemas.openxmlformats.org/officeDocument/2006/relationships/image" Target="../media/image1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8.jpg"/><Relationship Id="rId5" Type="http://schemas.openxmlformats.org/officeDocument/2006/relationships/image" Target="../media/image18.png"/><Relationship Id="rId6" Type="http://schemas.openxmlformats.org/officeDocument/2006/relationships/image" Target="../media/image17.png"/><Relationship Id="rId7" Type="http://schemas.openxmlformats.org/officeDocument/2006/relationships/image" Target="../media/image1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5.png"/><Relationship Id="rId4" Type="http://schemas.openxmlformats.org/officeDocument/2006/relationships/image" Target="../media/image20.png"/><Relationship Id="rId11" Type="http://schemas.openxmlformats.org/officeDocument/2006/relationships/image" Target="../media/image30.png"/><Relationship Id="rId10" Type="http://schemas.openxmlformats.org/officeDocument/2006/relationships/image" Target="../media/image26.png"/><Relationship Id="rId9" Type="http://schemas.openxmlformats.org/officeDocument/2006/relationships/image" Target="../media/image48.png"/><Relationship Id="rId5" Type="http://schemas.openxmlformats.org/officeDocument/2006/relationships/image" Target="../media/image21.png"/><Relationship Id="rId6" Type="http://schemas.openxmlformats.org/officeDocument/2006/relationships/image" Target="../media/image19.png"/><Relationship Id="rId7" Type="http://schemas.openxmlformats.org/officeDocument/2006/relationships/image" Target="../media/image27.png"/><Relationship Id="rId8" Type="http://schemas.openxmlformats.org/officeDocument/2006/relationships/image" Target="../media/image2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8.png"/><Relationship Id="rId4" Type="http://schemas.openxmlformats.org/officeDocument/2006/relationships/image" Target="../media/image38.png"/><Relationship Id="rId9" Type="http://schemas.openxmlformats.org/officeDocument/2006/relationships/image" Target="../media/image32.png"/><Relationship Id="rId5" Type="http://schemas.openxmlformats.org/officeDocument/2006/relationships/image" Target="../media/image31.png"/><Relationship Id="rId6" Type="http://schemas.openxmlformats.org/officeDocument/2006/relationships/image" Target="../media/image50.png"/><Relationship Id="rId7" Type="http://schemas.openxmlformats.org/officeDocument/2006/relationships/image" Target="../media/image46.png"/><Relationship Id="rId8" Type="http://schemas.openxmlformats.org/officeDocument/2006/relationships/image" Target="../media/image4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3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6" Type="http://schemas.openxmlformats.org/officeDocument/2006/relationships/image" Target="../media/image4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6" Type="http://schemas.openxmlformats.org/officeDocument/2006/relationships/image" Target="../media/image37.png"/><Relationship Id="rId7" Type="http://schemas.openxmlformats.org/officeDocument/2006/relationships/image" Target="../media/image47.png"/><Relationship Id="rId8" Type="http://schemas.openxmlformats.org/officeDocument/2006/relationships/image" Target="../media/image4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"/>
          <p:cNvSpPr/>
          <p:nvPr/>
        </p:nvSpPr>
        <p:spPr>
          <a:xfrm>
            <a:off x="0" y="252010"/>
            <a:ext cx="13021310" cy="8077834"/>
          </a:xfrm>
          <a:custGeom>
            <a:rect b="b" l="l" r="r" t="t"/>
            <a:pathLst>
              <a:path extrusionOk="0" h="8077834" w="13021310">
                <a:moveTo>
                  <a:pt x="7358407" y="8077479"/>
                </a:moveTo>
                <a:lnTo>
                  <a:pt x="0" y="8077479"/>
                </a:lnTo>
                <a:lnTo>
                  <a:pt x="0" y="4960881"/>
                </a:lnTo>
                <a:lnTo>
                  <a:pt x="3481464" y="0"/>
                </a:lnTo>
                <a:lnTo>
                  <a:pt x="13021202" y="0"/>
                </a:lnTo>
                <a:lnTo>
                  <a:pt x="13021202" y="8331"/>
                </a:lnTo>
                <a:lnTo>
                  <a:pt x="7358407" y="8077479"/>
                </a:lnTo>
                <a:close/>
              </a:path>
            </a:pathLst>
          </a:custGeom>
          <a:solidFill>
            <a:srgbClr val="4F086A">
              <a:alpha val="392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6" name="Google Shape;66;p1"/>
          <p:cNvGrpSpPr/>
          <p:nvPr/>
        </p:nvGrpSpPr>
        <p:grpSpPr>
          <a:xfrm>
            <a:off x="9439368" y="619404"/>
            <a:ext cx="8849213" cy="9667725"/>
            <a:chOff x="9439368" y="619404"/>
            <a:chExt cx="8849213" cy="9667725"/>
          </a:xfrm>
        </p:grpSpPr>
        <p:sp>
          <p:nvSpPr>
            <p:cNvPr id="67" name="Google Shape;67;p1"/>
            <p:cNvSpPr/>
            <p:nvPr/>
          </p:nvSpPr>
          <p:spPr>
            <a:xfrm>
              <a:off x="13284198" y="7993445"/>
              <a:ext cx="5003800" cy="2293620"/>
            </a:xfrm>
            <a:custGeom>
              <a:rect b="b" l="l" r="r" t="t"/>
              <a:pathLst>
                <a:path extrusionOk="0" h="2293620" w="5003800">
                  <a:moveTo>
                    <a:pt x="5003802" y="2293554"/>
                  </a:moveTo>
                  <a:lnTo>
                    <a:pt x="0" y="2293554"/>
                  </a:lnTo>
                  <a:lnTo>
                    <a:pt x="1605756" y="0"/>
                  </a:lnTo>
                  <a:lnTo>
                    <a:pt x="5003802" y="0"/>
                  </a:lnTo>
                  <a:lnTo>
                    <a:pt x="5003802" y="2293554"/>
                  </a:lnTo>
                  <a:close/>
                </a:path>
              </a:pathLst>
            </a:custGeom>
            <a:solidFill>
              <a:srgbClr val="1F032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1"/>
            <p:cNvSpPr/>
            <p:nvPr/>
          </p:nvSpPr>
          <p:spPr>
            <a:xfrm>
              <a:off x="9439368" y="4780409"/>
              <a:ext cx="7128509" cy="5506720"/>
            </a:xfrm>
            <a:custGeom>
              <a:rect b="b" l="l" r="r" t="t"/>
              <a:pathLst>
                <a:path extrusionOk="0" h="5506720" w="7128509">
                  <a:moveTo>
                    <a:pt x="3272367" y="5506589"/>
                  </a:moveTo>
                  <a:lnTo>
                    <a:pt x="0" y="5506589"/>
                  </a:lnTo>
                  <a:lnTo>
                    <a:pt x="3855519" y="0"/>
                  </a:lnTo>
                  <a:lnTo>
                    <a:pt x="7128281" y="0"/>
                  </a:lnTo>
                  <a:lnTo>
                    <a:pt x="3272367" y="5506589"/>
                  </a:lnTo>
                  <a:close/>
                </a:path>
              </a:pathLst>
            </a:custGeom>
            <a:solidFill>
              <a:srgbClr val="6F1F8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1"/>
            <p:cNvSpPr/>
            <p:nvPr/>
          </p:nvSpPr>
          <p:spPr>
            <a:xfrm>
              <a:off x="12187501" y="619404"/>
              <a:ext cx="6101080" cy="8322309"/>
            </a:xfrm>
            <a:custGeom>
              <a:rect b="b" l="l" r="r" t="t"/>
              <a:pathLst>
                <a:path extrusionOk="0" h="8322309" w="6101080">
                  <a:moveTo>
                    <a:pt x="6100498" y="8322010"/>
                  </a:moveTo>
                  <a:lnTo>
                    <a:pt x="0" y="8322010"/>
                  </a:lnTo>
                  <a:lnTo>
                    <a:pt x="5827024" y="0"/>
                  </a:lnTo>
                  <a:lnTo>
                    <a:pt x="6100498" y="0"/>
                  </a:lnTo>
                  <a:lnTo>
                    <a:pt x="6100498" y="8322010"/>
                  </a:lnTo>
                  <a:close/>
                </a:path>
              </a:pathLst>
            </a:custGeom>
            <a:solidFill>
              <a:srgbClr val="4F086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1"/>
            <p:cNvSpPr/>
            <p:nvPr/>
          </p:nvSpPr>
          <p:spPr>
            <a:xfrm>
              <a:off x="14772749" y="3364890"/>
              <a:ext cx="3515360" cy="5020945"/>
            </a:xfrm>
            <a:custGeom>
              <a:rect b="b" l="l" r="r" t="t"/>
              <a:pathLst>
                <a:path extrusionOk="0" h="5020945" w="3515359">
                  <a:moveTo>
                    <a:pt x="887795" y="5020585"/>
                  </a:moveTo>
                  <a:lnTo>
                    <a:pt x="0" y="5020585"/>
                  </a:lnTo>
                  <a:lnTo>
                    <a:pt x="3515250" y="0"/>
                  </a:lnTo>
                  <a:lnTo>
                    <a:pt x="3515250" y="1268109"/>
                  </a:lnTo>
                  <a:lnTo>
                    <a:pt x="887795" y="5020585"/>
                  </a:lnTo>
                  <a:close/>
                </a:path>
              </a:pathLst>
            </a:custGeom>
            <a:solidFill>
              <a:srgbClr val="6F1F8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1" name="Google Shape;71;p1"/>
          <p:cNvGrpSpPr/>
          <p:nvPr/>
        </p:nvGrpSpPr>
        <p:grpSpPr>
          <a:xfrm>
            <a:off x="0" y="0"/>
            <a:ext cx="4414350" cy="9261954"/>
            <a:chOff x="0" y="0"/>
            <a:chExt cx="4414350" cy="9261954"/>
          </a:xfrm>
        </p:grpSpPr>
        <p:sp>
          <p:nvSpPr>
            <p:cNvPr id="72" name="Google Shape;72;p1"/>
            <p:cNvSpPr/>
            <p:nvPr/>
          </p:nvSpPr>
          <p:spPr>
            <a:xfrm>
              <a:off x="0" y="0"/>
              <a:ext cx="2176145" cy="2585085"/>
            </a:xfrm>
            <a:custGeom>
              <a:rect b="b" l="l" r="r" t="t"/>
              <a:pathLst>
                <a:path extrusionOk="0" h="2585085" w="2176145">
                  <a:moveTo>
                    <a:pt x="431756" y="2584882"/>
                  </a:moveTo>
                  <a:lnTo>
                    <a:pt x="0" y="2584882"/>
                  </a:lnTo>
                  <a:lnTo>
                    <a:pt x="0" y="0"/>
                  </a:lnTo>
                  <a:lnTo>
                    <a:pt x="2175786" y="0"/>
                  </a:lnTo>
                  <a:lnTo>
                    <a:pt x="431756" y="2584882"/>
                  </a:lnTo>
                  <a:close/>
                </a:path>
              </a:pathLst>
            </a:custGeom>
            <a:solidFill>
              <a:srgbClr val="1F032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73" name="Google Shape;73;p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1299055"/>
              <a:ext cx="4414350" cy="796289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4" name="Google Shape;74;p1"/>
          <p:cNvGrpSpPr/>
          <p:nvPr/>
        </p:nvGrpSpPr>
        <p:grpSpPr>
          <a:xfrm>
            <a:off x="0" y="1089446"/>
            <a:ext cx="15459710" cy="9197975"/>
            <a:chOff x="0" y="1089446"/>
            <a:chExt cx="15459710" cy="9197975"/>
          </a:xfrm>
        </p:grpSpPr>
        <p:pic>
          <p:nvPicPr>
            <p:cNvPr id="75" name="Google Shape;75;p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019401" y="3246357"/>
              <a:ext cx="4962524" cy="64103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6" name="Google Shape;76;p1"/>
            <p:cNvSpPr/>
            <p:nvPr/>
          </p:nvSpPr>
          <p:spPr>
            <a:xfrm>
              <a:off x="1028699" y="5143499"/>
              <a:ext cx="8956040" cy="948690"/>
            </a:xfrm>
            <a:custGeom>
              <a:rect b="b" l="l" r="r" t="t"/>
              <a:pathLst>
                <a:path extrusionOk="0" h="948689" w="8956040">
                  <a:moveTo>
                    <a:pt x="8291525" y="948562"/>
                  </a:moveTo>
                  <a:lnTo>
                    <a:pt x="0" y="948562"/>
                  </a:lnTo>
                  <a:lnTo>
                    <a:pt x="665685" y="0"/>
                  </a:lnTo>
                  <a:lnTo>
                    <a:pt x="8955767" y="0"/>
                  </a:lnTo>
                  <a:lnTo>
                    <a:pt x="8955767" y="2057"/>
                  </a:lnTo>
                  <a:lnTo>
                    <a:pt x="8291525" y="948562"/>
                  </a:lnTo>
                  <a:close/>
                </a:path>
              </a:pathLst>
            </a:custGeom>
            <a:solidFill>
              <a:srgbClr val="4F086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1"/>
            <p:cNvSpPr/>
            <p:nvPr/>
          </p:nvSpPr>
          <p:spPr>
            <a:xfrm>
              <a:off x="0" y="1089446"/>
              <a:ext cx="15459710" cy="9197975"/>
            </a:xfrm>
            <a:custGeom>
              <a:rect b="b" l="l" r="r" t="t"/>
              <a:pathLst>
                <a:path extrusionOk="0" h="9197975" w="15459710">
                  <a:moveTo>
                    <a:pt x="0" y="9197553"/>
                  </a:moveTo>
                  <a:lnTo>
                    <a:pt x="0" y="880408"/>
                  </a:lnTo>
                  <a:lnTo>
                    <a:pt x="14763518" y="1081"/>
                  </a:lnTo>
                  <a:lnTo>
                    <a:pt x="14813115" y="0"/>
                  </a:lnTo>
                  <a:lnTo>
                    <a:pt x="14862262" y="2626"/>
                  </a:lnTo>
                  <a:lnTo>
                    <a:pt x="14910774" y="8876"/>
                  </a:lnTo>
                  <a:lnTo>
                    <a:pt x="14958467" y="18668"/>
                  </a:lnTo>
                  <a:lnTo>
                    <a:pt x="15005155" y="31918"/>
                  </a:lnTo>
                  <a:lnTo>
                    <a:pt x="15050654" y="48542"/>
                  </a:lnTo>
                  <a:lnTo>
                    <a:pt x="15094780" y="68458"/>
                  </a:lnTo>
                  <a:lnTo>
                    <a:pt x="15137346" y="91580"/>
                  </a:lnTo>
                  <a:lnTo>
                    <a:pt x="15178169" y="117827"/>
                  </a:lnTo>
                  <a:lnTo>
                    <a:pt x="15217063" y="147114"/>
                  </a:lnTo>
                  <a:lnTo>
                    <a:pt x="15253843" y="179358"/>
                  </a:lnTo>
                  <a:lnTo>
                    <a:pt x="15288326" y="214477"/>
                  </a:lnTo>
                  <a:lnTo>
                    <a:pt x="15320325" y="252385"/>
                  </a:lnTo>
                  <a:lnTo>
                    <a:pt x="15349378" y="292595"/>
                  </a:lnTo>
                  <a:lnTo>
                    <a:pt x="15375125" y="334541"/>
                  </a:lnTo>
                  <a:lnTo>
                    <a:pt x="15397527" y="378022"/>
                  </a:lnTo>
                  <a:lnTo>
                    <a:pt x="15416549" y="422840"/>
                  </a:lnTo>
                  <a:lnTo>
                    <a:pt x="15432155" y="468794"/>
                  </a:lnTo>
                  <a:lnTo>
                    <a:pt x="15444308" y="515686"/>
                  </a:lnTo>
                  <a:lnTo>
                    <a:pt x="15452972" y="563316"/>
                  </a:lnTo>
                  <a:lnTo>
                    <a:pt x="15458110" y="611484"/>
                  </a:lnTo>
                  <a:lnTo>
                    <a:pt x="15459687" y="659990"/>
                  </a:lnTo>
                  <a:lnTo>
                    <a:pt x="15457666" y="708636"/>
                  </a:lnTo>
                  <a:lnTo>
                    <a:pt x="15452010" y="757221"/>
                  </a:lnTo>
                  <a:lnTo>
                    <a:pt x="15442684" y="805546"/>
                  </a:lnTo>
                  <a:lnTo>
                    <a:pt x="15429651" y="853412"/>
                  </a:lnTo>
                  <a:lnTo>
                    <a:pt x="12816314" y="9197553"/>
                  </a:lnTo>
                  <a:lnTo>
                    <a:pt x="0" y="9197553"/>
                  </a:lnTo>
                  <a:close/>
                </a:path>
              </a:pathLst>
            </a:custGeom>
            <a:solidFill>
              <a:srgbClr val="949586">
                <a:alpha val="13725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78" name="Google Shape;78;p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353311" y="1825751"/>
              <a:ext cx="10530839" cy="282549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descr="$PPTXTitle" id="79" name="Google Shape;79;p1"/>
          <p:cNvSpPr txBox="1"/>
          <p:nvPr>
            <p:ph type="title"/>
          </p:nvPr>
        </p:nvSpPr>
        <p:spPr>
          <a:xfrm>
            <a:off x="1618197" y="1854482"/>
            <a:ext cx="10238105" cy="2621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3650">
            <a:spAutoFit/>
          </a:bodyPr>
          <a:lstStyle/>
          <a:p>
            <a:pPr indent="0" lvl="0" marL="12700" marR="5080" rtl="0" algn="l">
              <a:lnSpc>
                <a:spcPct val="11215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PRESENTACION DE PROGRAMACION</a:t>
            </a:r>
            <a:endParaRPr/>
          </a:p>
        </p:txBody>
      </p:sp>
      <p:sp>
        <p:nvSpPr>
          <p:cNvPr id="80" name="Google Shape;80;p1"/>
          <p:cNvSpPr txBox="1"/>
          <p:nvPr/>
        </p:nvSpPr>
        <p:spPr>
          <a:xfrm>
            <a:off x="1618197" y="5215933"/>
            <a:ext cx="4987290" cy="6591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15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PRIMER AVANCE</a:t>
            </a:r>
            <a:endParaRPr sz="415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81" name="Google Shape;81;p1"/>
          <p:cNvSpPr/>
          <p:nvPr/>
        </p:nvSpPr>
        <p:spPr>
          <a:xfrm>
            <a:off x="1510423" y="6720713"/>
            <a:ext cx="9921240" cy="0"/>
          </a:xfrm>
          <a:custGeom>
            <a:rect b="b" l="l" r="r" t="t"/>
            <a:pathLst>
              <a:path extrusionOk="0" h="120000" w="9921240">
                <a:moveTo>
                  <a:pt x="0" y="0"/>
                </a:moveTo>
                <a:lnTo>
                  <a:pt x="9920999" y="0"/>
                </a:lnTo>
              </a:path>
            </a:pathLst>
          </a:custGeom>
          <a:noFill/>
          <a:ln cap="flat" cmpd="sng" w="380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"/>
          <p:cNvSpPr txBox="1"/>
          <p:nvPr/>
        </p:nvSpPr>
        <p:spPr>
          <a:xfrm>
            <a:off x="7134846" y="5262588"/>
            <a:ext cx="1724025" cy="6591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15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V1 . 0 . 1</a:t>
            </a:r>
            <a:endParaRPr sz="415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575527" cy="444240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8" name="Google Shape;88;p2"/>
          <p:cNvGrpSpPr/>
          <p:nvPr/>
        </p:nvGrpSpPr>
        <p:grpSpPr>
          <a:xfrm>
            <a:off x="6252868" y="0"/>
            <a:ext cx="12035130" cy="10286999"/>
            <a:chOff x="6252868" y="0"/>
            <a:chExt cx="12035130" cy="10286999"/>
          </a:xfrm>
        </p:grpSpPr>
        <p:pic>
          <p:nvPicPr>
            <p:cNvPr id="89" name="Google Shape;89;p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9853264" y="0"/>
              <a:ext cx="8434734" cy="102869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0" name="Google Shape;90;p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252868" y="3828768"/>
              <a:ext cx="5010149" cy="645823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1" name="Google Shape;91;p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0" y="6131765"/>
            <a:ext cx="3038474" cy="39242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2" name="Google Shape;92;p2"/>
          <p:cNvGrpSpPr/>
          <p:nvPr/>
        </p:nvGrpSpPr>
        <p:grpSpPr>
          <a:xfrm>
            <a:off x="0" y="0"/>
            <a:ext cx="18082863" cy="10287001"/>
            <a:chOff x="0" y="0"/>
            <a:chExt cx="18082863" cy="10287001"/>
          </a:xfrm>
        </p:grpSpPr>
        <p:pic>
          <p:nvPicPr>
            <p:cNvPr id="93" name="Google Shape;93;p2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9853264" y="0"/>
              <a:ext cx="8229599" cy="382876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4" name="Google Shape;94;p2"/>
            <p:cNvSpPr/>
            <p:nvPr/>
          </p:nvSpPr>
          <p:spPr>
            <a:xfrm>
              <a:off x="0" y="1"/>
              <a:ext cx="15572740" cy="10287000"/>
            </a:xfrm>
            <a:custGeom>
              <a:rect b="b" l="l" r="r" t="t"/>
              <a:pathLst>
                <a:path extrusionOk="0" h="10287000" w="15572740">
                  <a:moveTo>
                    <a:pt x="0" y="10286999"/>
                  </a:moveTo>
                  <a:lnTo>
                    <a:pt x="0" y="5887083"/>
                  </a:lnTo>
                  <a:lnTo>
                    <a:pt x="10475926" y="0"/>
                  </a:lnTo>
                  <a:lnTo>
                    <a:pt x="15572267" y="0"/>
                  </a:lnTo>
                  <a:lnTo>
                    <a:pt x="12039814" y="10286999"/>
                  </a:lnTo>
                  <a:lnTo>
                    <a:pt x="0" y="10286999"/>
                  </a:lnTo>
                  <a:close/>
                </a:path>
              </a:pathLst>
            </a:custGeom>
            <a:solidFill>
              <a:srgbClr val="FFFFFF">
                <a:alpha val="9803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95" name="Google Shape;95;p2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640041" y="3383234"/>
              <a:ext cx="2210625" cy="2210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6" name="Google Shape;96;p2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3362822" y="3469352"/>
              <a:ext cx="2210625" cy="2210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" name="Google Shape;97;p2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4982485" y="6344823"/>
              <a:ext cx="2210625" cy="2210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8" name="Google Shape;98;p2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6087797" y="3668099"/>
              <a:ext cx="2210625" cy="2210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9" name="Google Shape;99;p2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2022191" y="6232427"/>
              <a:ext cx="2210625" cy="22106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descr="$PPTXTitle" id="100" name="Google Shape;100;p2"/>
          <p:cNvSpPr txBox="1"/>
          <p:nvPr>
            <p:ph type="title"/>
          </p:nvPr>
        </p:nvSpPr>
        <p:spPr>
          <a:xfrm>
            <a:off x="1513876" y="1010700"/>
            <a:ext cx="8545200" cy="18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INTEGRANTES</a:t>
            </a:r>
            <a:endParaRPr sz="1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2"/>
          <p:cNvSpPr txBox="1"/>
          <p:nvPr/>
        </p:nvSpPr>
        <p:spPr>
          <a:xfrm>
            <a:off x="487959" y="2803120"/>
            <a:ext cx="2355850" cy="4425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71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rgbClr val="FFFFFF"/>
                </a:solidFill>
                <a:latin typeface="Arial Black"/>
                <a:ea typeface="Arial Black"/>
                <a:cs typeface="Arial Black"/>
                <a:sym typeface="Arial Black"/>
              </a:rPr>
              <a:t>Dante Bassus</a:t>
            </a:r>
            <a:endParaRPr sz="2700"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02" name="Google Shape;102;p2"/>
          <p:cNvSpPr txBox="1"/>
          <p:nvPr/>
        </p:nvSpPr>
        <p:spPr>
          <a:xfrm>
            <a:off x="3438335" y="2828464"/>
            <a:ext cx="2059939" cy="4425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71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rgbClr val="FFFFFF"/>
                </a:solidFill>
                <a:latin typeface="Arial Black"/>
                <a:ea typeface="Arial Black"/>
                <a:cs typeface="Arial Black"/>
                <a:sym typeface="Arial Black"/>
              </a:rPr>
              <a:t>Mateo Lugo</a:t>
            </a:r>
            <a:endParaRPr sz="2700"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03" name="Google Shape;103;p2"/>
          <p:cNvSpPr txBox="1"/>
          <p:nvPr/>
        </p:nvSpPr>
        <p:spPr>
          <a:xfrm>
            <a:off x="1733753" y="5734382"/>
            <a:ext cx="2990215" cy="4229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rgbClr val="FFFFFF"/>
                </a:solidFill>
                <a:latin typeface="Arial Black"/>
                <a:ea typeface="Arial Black"/>
                <a:cs typeface="Arial Black"/>
                <a:sym typeface="Arial Black"/>
              </a:rPr>
              <a:t>Santino Trevisano</a:t>
            </a:r>
            <a:endParaRPr sz="2600"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04" name="Google Shape;104;p2"/>
          <p:cNvSpPr txBox="1"/>
          <p:nvPr/>
        </p:nvSpPr>
        <p:spPr>
          <a:xfrm>
            <a:off x="5334202" y="5812287"/>
            <a:ext cx="2138680" cy="4229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rgbClr val="FFFFFF"/>
                </a:solidFill>
                <a:latin typeface="Arial Black"/>
                <a:ea typeface="Arial Black"/>
                <a:cs typeface="Arial Black"/>
                <a:sym typeface="Arial Black"/>
              </a:rPr>
              <a:t>Alma Carena</a:t>
            </a:r>
            <a:endParaRPr sz="2600"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05" name="Google Shape;105;p2"/>
          <p:cNvSpPr txBox="1"/>
          <p:nvPr/>
        </p:nvSpPr>
        <p:spPr>
          <a:xfrm>
            <a:off x="6077711" y="3133660"/>
            <a:ext cx="2818765" cy="4229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rgbClr val="FFFFFF"/>
                </a:solidFill>
                <a:latin typeface="Arial Black"/>
                <a:ea typeface="Arial Black"/>
                <a:cs typeface="Arial Black"/>
                <a:sym typeface="Arial Black"/>
              </a:rPr>
              <a:t>Facundo Noriega</a:t>
            </a:r>
            <a:endParaRPr sz="2600">
              <a:latin typeface="Arial Black"/>
              <a:ea typeface="Arial Black"/>
              <a:cs typeface="Arial Black"/>
              <a:sym typeface="Arial Black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575527" cy="444240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1" name="Google Shape;111;p3"/>
          <p:cNvGrpSpPr/>
          <p:nvPr/>
        </p:nvGrpSpPr>
        <p:grpSpPr>
          <a:xfrm>
            <a:off x="6252868" y="0"/>
            <a:ext cx="12035130" cy="10286999"/>
            <a:chOff x="6252868" y="0"/>
            <a:chExt cx="12035130" cy="10286999"/>
          </a:xfrm>
        </p:grpSpPr>
        <p:pic>
          <p:nvPicPr>
            <p:cNvPr id="112" name="Google Shape;112;p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9853264" y="0"/>
              <a:ext cx="8434734" cy="102869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3" name="Google Shape;113;p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252868" y="3828768"/>
              <a:ext cx="5010149" cy="645823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4" name="Google Shape;114;p3"/>
          <p:cNvSpPr txBox="1"/>
          <p:nvPr/>
        </p:nvSpPr>
        <p:spPr>
          <a:xfrm>
            <a:off x="1035486" y="3304887"/>
            <a:ext cx="8042275" cy="3566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5080" rtl="0" algn="ctr">
              <a:lnSpc>
                <a:spcPct val="117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>
                <a:solidFill>
                  <a:srgbClr val="FFFFFF"/>
                </a:solidFill>
                <a:latin typeface="Arial Black"/>
                <a:ea typeface="Arial Black"/>
                <a:cs typeface="Arial Black"/>
                <a:sym typeface="Arial Black"/>
              </a:rPr>
              <a:t>Nuestro proyecto se basa en el clasico juego del Dinosaurio cuando no tenemos internet, pero recreado a nuestra manera en el lenguaje de Python, utilizando distintas librerias e investigacion para poder hacerlo.</a:t>
            </a:r>
            <a:endParaRPr sz="3300">
              <a:latin typeface="Arial Black"/>
              <a:ea typeface="Arial Black"/>
              <a:cs typeface="Arial Black"/>
              <a:sym typeface="Arial Black"/>
            </a:endParaRPr>
          </a:p>
        </p:txBody>
      </p:sp>
      <p:grpSp>
        <p:nvGrpSpPr>
          <p:cNvPr id="115" name="Google Shape;115;p3"/>
          <p:cNvGrpSpPr/>
          <p:nvPr/>
        </p:nvGrpSpPr>
        <p:grpSpPr>
          <a:xfrm>
            <a:off x="0" y="0"/>
            <a:ext cx="18082863" cy="10287000"/>
            <a:chOff x="0" y="0"/>
            <a:chExt cx="18082863" cy="10287000"/>
          </a:xfrm>
        </p:grpSpPr>
        <p:pic>
          <p:nvPicPr>
            <p:cNvPr id="116" name="Google Shape;116;p3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0" y="6131765"/>
              <a:ext cx="3038474" cy="39242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7" name="Google Shape;117;p3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9853264" y="0"/>
              <a:ext cx="8229599" cy="382876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8" name="Google Shape;118;p3"/>
            <p:cNvSpPr/>
            <p:nvPr/>
          </p:nvSpPr>
          <p:spPr>
            <a:xfrm>
              <a:off x="0" y="0"/>
              <a:ext cx="15373985" cy="10287000"/>
            </a:xfrm>
            <a:custGeom>
              <a:rect b="b" l="l" r="r" t="t"/>
              <a:pathLst>
                <a:path extrusionOk="0" h="10287000" w="15373985">
                  <a:moveTo>
                    <a:pt x="0" y="10286999"/>
                  </a:moveTo>
                  <a:lnTo>
                    <a:pt x="0" y="6599275"/>
                  </a:lnTo>
                  <a:lnTo>
                    <a:pt x="11743255" y="0"/>
                  </a:lnTo>
                  <a:lnTo>
                    <a:pt x="15373707" y="0"/>
                  </a:lnTo>
                  <a:lnTo>
                    <a:pt x="11841254" y="10286999"/>
                  </a:lnTo>
                  <a:lnTo>
                    <a:pt x="0" y="10286999"/>
                  </a:lnTo>
                  <a:close/>
                </a:path>
              </a:pathLst>
            </a:custGeom>
            <a:solidFill>
              <a:srgbClr val="FFFFFF">
                <a:alpha val="9803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descr="$PPTXTitle" id="119" name="Google Shape;119;p3"/>
          <p:cNvSpPr txBox="1"/>
          <p:nvPr>
            <p:ph type="title"/>
          </p:nvPr>
        </p:nvSpPr>
        <p:spPr>
          <a:xfrm>
            <a:off x="991501" y="1010700"/>
            <a:ext cx="9219600" cy="16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0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INTRODUCCION</a:t>
            </a:r>
            <a:endParaRPr sz="106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4"/>
          <p:cNvSpPr/>
          <p:nvPr/>
        </p:nvSpPr>
        <p:spPr>
          <a:xfrm>
            <a:off x="473580" y="7963217"/>
            <a:ext cx="3569335" cy="2324100"/>
          </a:xfrm>
          <a:custGeom>
            <a:rect b="b" l="l" r="r" t="t"/>
            <a:pathLst>
              <a:path extrusionOk="0" h="2324100" w="3569335">
                <a:moveTo>
                  <a:pt x="3568720" y="2323782"/>
                </a:moveTo>
                <a:lnTo>
                  <a:pt x="0" y="2323782"/>
                </a:lnTo>
                <a:lnTo>
                  <a:pt x="0" y="619124"/>
                </a:lnTo>
                <a:lnTo>
                  <a:pt x="1862" y="570740"/>
                </a:lnTo>
                <a:lnTo>
                  <a:pt x="7359" y="523374"/>
                </a:lnTo>
                <a:lnTo>
                  <a:pt x="16351" y="477165"/>
                </a:lnTo>
                <a:lnTo>
                  <a:pt x="28702" y="432249"/>
                </a:lnTo>
                <a:lnTo>
                  <a:pt x="44273" y="388764"/>
                </a:lnTo>
                <a:lnTo>
                  <a:pt x="62928" y="346849"/>
                </a:lnTo>
                <a:lnTo>
                  <a:pt x="84528" y="306640"/>
                </a:lnTo>
                <a:lnTo>
                  <a:pt x="108936" y="268276"/>
                </a:lnTo>
                <a:lnTo>
                  <a:pt x="136014" y="231893"/>
                </a:lnTo>
                <a:lnTo>
                  <a:pt x="165625" y="197631"/>
                </a:lnTo>
                <a:lnTo>
                  <a:pt x="197631" y="165625"/>
                </a:lnTo>
                <a:lnTo>
                  <a:pt x="231893" y="136014"/>
                </a:lnTo>
                <a:lnTo>
                  <a:pt x="268276" y="108936"/>
                </a:lnTo>
                <a:lnTo>
                  <a:pt x="306640" y="84528"/>
                </a:lnTo>
                <a:lnTo>
                  <a:pt x="346849" y="62928"/>
                </a:lnTo>
                <a:lnTo>
                  <a:pt x="388764" y="44273"/>
                </a:lnTo>
                <a:lnTo>
                  <a:pt x="432249" y="28702"/>
                </a:lnTo>
                <a:lnTo>
                  <a:pt x="477165" y="16351"/>
                </a:lnTo>
                <a:lnTo>
                  <a:pt x="523375" y="7359"/>
                </a:lnTo>
                <a:lnTo>
                  <a:pt x="570740" y="1862"/>
                </a:lnTo>
                <a:lnTo>
                  <a:pt x="619125" y="0"/>
                </a:lnTo>
                <a:lnTo>
                  <a:pt x="2949594" y="0"/>
                </a:lnTo>
                <a:lnTo>
                  <a:pt x="2997979" y="1862"/>
                </a:lnTo>
                <a:lnTo>
                  <a:pt x="3045345" y="7359"/>
                </a:lnTo>
                <a:lnTo>
                  <a:pt x="3091554" y="16351"/>
                </a:lnTo>
                <a:lnTo>
                  <a:pt x="3136470" y="28702"/>
                </a:lnTo>
                <a:lnTo>
                  <a:pt x="3179955" y="44273"/>
                </a:lnTo>
                <a:lnTo>
                  <a:pt x="3221870" y="62928"/>
                </a:lnTo>
                <a:lnTo>
                  <a:pt x="3262079" y="84528"/>
                </a:lnTo>
                <a:lnTo>
                  <a:pt x="3300443" y="108936"/>
                </a:lnTo>
                <a:lnTo>
                  <a:pt x="3336826" y="136014"/>
                </a:lnTo>
                <a:lnTo>
                  <a:pt x="3371089" y="165625"/>
                </a:lnTo>
                <a:lnTo>
                  <a:pt x="3403094" y="197631"/>
                </a:lnTo>
                <a:lnTo>
                  <a:pt x="3432705" y="231893"/>
                </a:lnTo>
                <a:lnTo>
                  <a:pt x="3459783" y="268276"/>
                </a:lnTo>
                <a:lnTo>
                  <a:pt x="3484191" y="306640"/>
                </a:lnTo>
                <a:lnTo>
                  <a:pt x="3505791" y="346849"/>
                </a:lnTo>
                <a:lnTo>
                  <a:pt x="3524446" y="388764"/>
                </a:lnTo>
                <a:lnTo>
                  <a:pt x="3540017" y="432249"/>
                </a:lnTo>
                <a:lnTo>
                  <a:pt x="3552368" y="477165"/>
                </a:lnTo>
                <a:lnTo>
                  <a:pt x="3561361" y="523374"/>
                </a:lnTo>
                <a:lnTo>
                  <a:pt x="3566857" y="570740"/>
                </a:lnTo>
                <a:lnTo>
                  <a:pt x="3568720" y="619124"/>
                </a:lnTo>
                <a:lnTo>
                  <a:pt x="3568720" y="2323782"/>
                </a:lnTo>
                <a:close/>
              </a:path>
            </a:pathLst>
          </a:custGeom>
          <a:solidFill>
            <a:srgbClr val="4F086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4"/>
          <p:cNvSpPr txBox="1"/>
          <p:nvPr/>
        </p:nvSpPr>
        <p:spPr>
          <a:xfrm>
            <a:off x="1501148" y="8437991"/>
            <a:ext cx="1513840" cy="14827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218440" lvl="0" marL="12700" marR="5080" rtl="0" algn="just">
              <a:lnSpc>
                <a:spcPct val="1159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50">
                <a:solidFill>
                  <a:srgbClr val="FFFFFF"/>
                </a:solidFill>
                <a:latin typeface="Lucida Sans"/>
                <a:ea typeface="Lucida Sans"/>
                <a:cs typeface="Lucida Sans"/>
                <a:sym typeface="Lucida Sans"/>
              </a:rPr>
              <a:t>Visual Estudio y Python</a:t>
            </a:r>
            <a:endParaRPr sz="2750">
              <a:latin typeface="Lucida Sans"/>
              <a:ea typeface="Lucida Sans"/>
              <a:cs typeface="Lucida Sans"/>
              <a:sym typeface="Lucida Sans"/>
            </a:endParaRPr>
          </a:p>
        </p:txBody>
      </p:sp>
      <p:sp>
        <p:nvSpPr>
          <p:cNvPr id="126" name="Google Shape;126;p4"/>
          <p:cNvSpPr/>
          <p:nvPr/>
        </p:nvSpPr>
        <p:spPr>
          <a:xfrm>
            <a:off x="9939570" y="7973098"/>
            <a:ext cx="2982595" cy="2313940"/>
          </a:xfrm>
          <a:custGeom>
            <a:rect b="b" l="l" r="r" t="t"/>
            <a:pathLst>
              <a:path extrusionOk="0" h="2313940" w="2982595">
                <a:moveTo>
                  <a:pt x="2982217" y="2313900"/>
                </a:moveTo>
                <a:lnTo>
                  <a:pt x="0" y="2313900"/>
                </a:lnTo>
                <a:lnTo>
                  <a:pt x="0" y="619125"/>
                </a:lnTo>
                <a:lnTo>
                  <a:pt x="1862" y="570740"/>
                </a:lnTo>
                <a:lnTo>
                  <a:pt x="7359" y="523374"/>
                </a:lnTo>
                <a:lnTo>
                  <a:pt x="16351" y="477165"/>
                </a:lnTo>
                <a:lnTo>
                  <a:pt x="28702" y="432249"/>
                </a:lnTo>
                <a:lnTo>
                  <a:pt x="44273" y="388764"/>
                </a:lnTo>
                <a:lnTo>
                  <a:pt x="62928" y="346849"/>
                </a:lnTo>
                <a:lnTo>
                  <a:pt x="84528" y="306640"/>
                </a:lnTo>
                <a:lnTo>
                  <a:pt x="108936" y="268276"/>
                </a:lnTo>
                <a:lnTo>
                  <a:pt x="136014" y="231893"/>
                </a:lnTo>
                <a:lnTo>
                  <a:pt x="165625" y="197630"/>
                </a:lnTo>
                <a:lnTo>
                  <a:pt x="197630" y="165625"/>
                </a:lnTo>
                <a:lnTo>
                  <a:pt x="231893" y="136014"/>
                </a:lnTo>
                <a:lnTo>
                  <a:pt x="268276" y="108936"/>
                </a:lnTo>
                <a:lnTo>
                  <a:pt x="306640" y="84528"/>
                </a:lnTo>
                <a:lnTo>
                  <a:pt x="346849" y="62928"/>
                </a:lnTo>
                <a:lnTo>
                  <a:pt x="388764" y="44273"/>
                </a:lnTo>
                <a:lnTo>
                  <a:pt x="432249" y="28702"/>
                </a:lnTo>
                <a:lnTo>
                  <a:pt x="477165" y="16351"/>
                </a:lnTo>
                <a:lnTo>
                  <a:pt x="523374" y="7359"/>
                </a:lnTo>
                <a:lnTo>
                  <a:pt x="570740" y="1862"/>
                </a:lnTo>
                <a:lnTo>
                  <a:pt x="619125" y="0"/>
                </a:lnTo>
                <a:lnTo>
                  <a:pt x="2363092" y="0"/>
                </a:lnTo>
                <a:lnTo>
                  <a:pt x="2411476" y="1862"/>
                </a:lnTo>
                <a:lnTo>
                  <a:pt x="2458842" y="7359"/>
                </a:lnTo>
                <a:lnTo>
                  <a:pt x="2505051" y="16351"/>
                </a:lnTo>
                <a:lnTo>
                  <a:pt x="2549967" y="28702"/>
                </a:lnTo>
                <a:lnTo>
                  <a:pt x="2593452" y="44273"/>
                </a:lnTo>
                <a:lnTo>
                  <a:pt x="2635367" y="62928"/>
                </a:lnTo>
                <a:lnTo>
                  <a:pt x="2675576" y="84528"/>
                </a:lnTo>
                <a:lnTo>
                  <a:pt x="2713940" y="108936"/>
                </a:lnTo>
                <a:lnTo>
                  <a:pt x="2750323" y="136014"/>
                </a:lnTo>
                <a:lnTo>
                  <a:pt x="2784586" y="165625"/>
                </a:lnTo>
                <a:lnTo>
                  <a:pt x="2816591" y="197630"/>
                </a:lnTo>
                <a:lnTo>
                  <a:pt x="2846202" y="231893"/>
                </a:lnTo>
                <a:lnTo>
                  <a:pt x="2873280" y="268276"/>
                </a:lnTo>
                <a:lnTo>
                  <a:pt x="2897688" y="306640"/>
                </a:lnTo>
                <a:lnTo>
                  <a:pt x="2919289" y="346849"/>
                </a:lnTo>
                <a:lnTo>
                  <a:pt x="2937943" y="388764"/>
                </a:lnTo>
                <a:lnTo>
                  <a:pt x="2953515" y="432249"/>
                </a:lnTo>
                <a:lnTo>
                  <a:pt x="2965866" y="477165"/>
                </a:lnTo>
                <a:lnTo>
                  <a:pt x="2974858" y="523374"/>
                </a:lnTo>
                <a:lnTo>
                  <a:pt x="2980355" y="570740"/>
                </a:lnTo>
                <a:lnTo>
                  <a:pt x="2982217" y="619125"/>
                </a:lnTo>
                <a:lnTo>
                  <a:pt x="2982217" y="2313900"/>
                </a:lnTo>
                <a:close/>
              </a:path>
            </a:pathLst>
          </a:custGeom>
          <a:solidFill>
            <a:srgbClr val="4F086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7" name="Google Shape;127;p4"/>
          <p:cNvGrpSpPr/>
          <p:nvPr/>
        </p:nvGrpSpPr>
        <p:grpSpPr>
          <a:xfrm>
            <a:off x="1219199" y="899160"/>
            <a:ext cx="15721583" cy="9387878"/>
            <a:chOff x="1219199" y="899160"/>
            <a:chExt cx="15721583" cy="9387878"/>
          </a:xfrm>
        </p:grpSpPr>
        <p:sp>
          <p:nvSpPr>
            <p:cNvPr id="128" name="Google Shape;128;p4"/>
            <p:cNvSpPr/>
            <p:nvPr/>
          </p:nvSpPr>
          <p:spPr>
            <a:xfrm>
              <a:off x="5159148" y="7973098"/>
              <a:ext cx="3185160" cy="2313940"/>
            </a:xfrm>
            <a:custGeom>
              <a:rect b="b" l="l" r="r" t="t"/>
              <a:pathLst>
                <a:path extrusionOk="0" h="2313940" w="3185159">
                  <a:moveTo>
                    <a:pt x="3184985" y="2313900"/>
                  </a:moveTo>
                  <a:lnTo>
                    <a:pt x="0" y="2313900"/>
                  </a:lnTo>
                  <a:lnTo>
                    <a:pt x="0" y="619125"/>
                  </a:lnTo>
                  <a:lnTo>
                    <a:pt x="1862" y="570740"/>
                  </a:lnTo>
                  <a:lnTo>
                    <a:pt x="7359" y="523374"/>
                  </a:lnTo>
                  <a:lnTo>
                    <a:pt x="16351" y="477165"/>
                  </a:lnTo>
                  <a:lnTo>
                    <a:pt x="28702" y="432249"/>
                  </a:lnTo>
                  <a:lnTo>
                    <a:pt x="44273" y="388764"/>
                  </a:lnTo>
                  <a:lnTo>
                    <a:pt x="62928" y="346849"/>
                  </a:lnTo>
                  <a:lnTo>
                    <a:pt x="84528" y="306640"/>
                  </a:lnTo>
                  <a:lnTo>
                    <a:pt x="108936" y="268276"/>
                  </a:lnTo>
                  <a:lnTo>
                    <a:pt x="136014" y="231893"/>
                  </a:lnTo>
                  <a:lnTo>
                    <a:pt x="165625" y="197630"/>
                  </a:lnTo>
                  <a:lnTo>
                    <a:pt x="197630" y="165625"/>
                  </a:lnTo>
                  <a:lnTo>
                    <a:pt x="231893" y="136014"/>
                  </a:lnTo>
                  <a:lnTo>
                    <a:pt x="268276" y="108936"/>
                  </a:lnTo>
                  <a:lnTo>
                    <a:pt x="306640" y="84528"/>
                  </a:lnTo>
                  <a:lnTo>
                    <a:pt x="346849" y="62928"/>
                  </a:lnTo>
                  <a:lnTo>
                    <a:pt x="388764" y="44273"/>
                  </a:lnTo>
                  <a:lnTo>
                    <a:pt x="432249" y="28702"/>
                  </a:lnTo>
                  <a:lnTo>
                    <a:pt x="477165" y="16351"/>
                  </a:lnTo>
                  <a:lnTo>
                    <a:pt x="523374" y="7359"/>
                  </a:lnTo>
                  <a:lnTo>
                    <a:pt x="570740" y="1862"/>
                  </a:lnTo>
                  <a:lnTo>
                    <a:pt x="619125" y="0"/>
                  </a:lnTo>
                  <a:lnTo>
                    <a:pt x="2565860" y="0"/>
                  </a:lnTo>
                  <a:lnTo>
                    <a:pt x="2614245" y="1862"/>
                  </a:lnTo>
                  <a:lnTo>
                    <a:pt x="2661610" y="7359"/>
                  </a:lnTo>
                  <a:lnTo>
                    <a:pt x="2707820" y="16351"/>
                  </a:lnTo>
                  <a:lnTo>
                    <a:pt x="2752736" y="28702"/>
                  </a:lnTo>
                  <a:lnTo>
                    <a:pt x="2796220" y="44273"/>
                  </a:lnTo>
                  <a:lnTo>
                    <a:pt x="2838136" y="62928"/>
                  </a:lnTo>
                  <a:lnTo>
                    <a:pt x="2878344" y="84528"/>
                  </a:lnTo>
                  <a:lnTo>
                    <a:pt x="2916709" y="108936"/>
                  </a:lnTo>
                  <a:lnTo>
                    <a:pt x="2953091" y="136014"/>
                  </a:lnTo>
                  <a:lnTo>
                    <a:pt x="2987354" y="165625"/>
                  </a:lnTo>
                  <a:lnTo>
                    <a:pt x="3019360" y="197630"/>
                  </a:lnTo>
                  <a:lnTo>
                    <a:pt x="3048970" y="231893"/>
                  </a:lnTo>
                  <a:lnTo>
                    <a:pt x="3076049" y="268276"/>
                  </a:lnTo>
                  <a:lnTo>
                    <a:pt x="3100457" y="306640"/>
                  </a:lnTo>
                  <a:lnTo>
                    <a:pt x="3122057" y="346849"/>
                  </a:lnTo>
                  <a:lnTo>
                    <a:pt x="3140711" y="388764"/>
                  </a:lnTo>
                  <a:lnTo>
                    <a:pt x="3156283" y="432249"/>
                  </a:lnTo>
                  <a:lnTo>
                    <a:pt x="3168634" y="477165"/>
                  </a:lnTo>
                  <a:lnTo>
                    <a:pt x="3177626" y="523374"/>
                  </a:lnTo>
                  <a:lnTo>
                    <a:pt x="3183123" y="570740"/>
                  </a:lnTo>
                  <a:lnTo>
                    <a:pt x="3184985" y="619125"/>
                  </a:lnTo>
                  <a:lnTo>
                    <a:pt x="3184985" y="2313900"/>
                  </a:lnTo>
                  <a:close/>
                </a:path>
              </a:pathLst>
            </a:custGeom>
            <a:solidFill>
              <a:srgbClr val="4F086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29" name="Google Shape;129;p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219199" y="899160"/>
              <a:ext cx="15721583" cy="157276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descr="$PPTXTitle" id="130" name="Google Shape;130;p4"/>
          <p:cNvSpPr txBox="1"/>
          <p:nvPr>
            <p:ph type="title"/>
          </p:nvPr>
        </p:nvSpPr>
        <p:spPr>
          <a:xfrm>
            <a:off x="1483513" y="929043"/>
            <a:ext cx="15408275" cy="13684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9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HERRAMIENTAS UTILIZADAS</a:t>
            </a:r>
            <a:endParaRPr/>
          </a:p>
        </p:txBody>
      </p:sp>
      <p:grpSp>
        <p:nvGrpSpPr>
          <p:cNvPr id="131" name="Google Shape;131;p4"/>
          <p:cNvGrpSpPr/>
          <p:nvPr/>
        </p:nvGrpSpPr>
        <p:grpSpPr>
          <a:xfrm>
            <a:off x="0" y="0"/>
            <a:ext cx="18287999" cy="10287038"/>
            <a:chOff x="0" y="0"/>
            <a:chExt cx="18287999" cy="10287038"/>
          </a:xfrm>
        </p:grpSpPr>
        <p:sp>
          <p:nvSpPr>
            <p:cNvPr id="132" name="Google Shape;132;p4"/>
            <p:cNvSpPr/>
            <p:nvPr/>
          </p:nvSpPr>
          <p:spPr>
            <a:xfrm>
              <a:off x="2753565" y="2746158"/>
              <a:ext cx="12714605" cy="0"/>
            </a:xfrm>
            <a:custGeom>
              <a:rect b="b" l="l" r="r" t="t"/>
              <a:pathLst>
                <a:path extrusionOk="0" h="120000" w="12714605">
                  <a:moveTo>
                    <a:pt x="0" y="0"/>
                  </a:moveTo>
                  <a:lnTo>
                    <a:pt x="12714214" y="0"/>
                  </a:lnTo>
                </a:path>
              </a:pathLst>
            </a:custGeom>
            <a:noFill/>
            <a:ln cap="flat" cmpd="sng" w="95225">
              <a:solidFill>
                <a:srgbClr val="4F086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33" name="Google Shape;133;p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42399" y="4460658"/>
              <a:ext cx="2990849" cy="30003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4" name="Google Shape;134;p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4868289" y="4460658"/>
              <a:ext cx="3486149" cy="34861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5" name="Google Shape;135;p4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8453272" y="5177590"/>
              <a:ext cx="6067424" cy="20573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6" name="Google Shape;136;p4"/>
            <p:cNvSpPr/>
            <p:nvPr/>
          </p:nvSpPr>
          <p:spPr>
            <a:xfrm>
              <a:off x="14517225" y="7973098"/>
              <a:ext cx="2982595" cy="2313940"/>
            </a:xfrm>
            <a:custGeom>
              <a:rect b="b" l="l" r="r" t="t"/>
              <a:pathLst>
                <a:path extrusionOk="0" h="2313940" w="2982594">
                  <a:moveTo>
                    <a:pt x="2982218" y="2313900"/>
                  </a:moveTo>
                  <a:lnTo>
                    <a:pt x="0" y="2313900"/>
                  </a:lnTo>
                  <a:lnTo>
                    <a:pt x="0" y="619125"/>
                  </a:lnTo>
                  <a:lnTo>
                    <a:pt x="1862" y="570740"/>
                  </a:lnTo>
                  <a:lnTo>
                    <a:pt x="7359" y="523374"/>
                  </a:lnTo>
                  <a:lnTo>
                    <a:pt x="16351" y="477165"/>
                  </a:lnTo>
                  <a:lnTo>
                    <a:pt x="28702" y="432249"/>
                  </a:lnTo>
                  <a:lnTo>
                    <a:pt x="44274" y="388764"/>
                  </a:lnTo>
                  <a:lnTo>
                    <a:pt x="62928" y="346849"/>
                  </a:lnTo>
                  <a:lnTo>
                    <a:pt x="84528" y="306640"/>
                  </a:lnTo>
                  <a:lnTo>
                    <a:pt x="108936" y="268276"/>
                  </a:lnTo>
                  <a:lnTo>
                    <a:pt x="136015" y="231893"/>
                  </a:lnTo>
                  <a:lnTo>
                    <a:pt x="165625" y="197630"/>
                  </a:lnTo>
                  <a:lnTo>
                    <a:pt x="197631" y="165625"/>
                  </a:lnTo>
                  <a:lnTo>
                    <a:pt x="231894" y="136014"/>
                  </a:lnTo>
                  <a:lnTo>
                    <a:pt x="268276" y="108936"/>
                  </a:lnTo>
                  <a:lnTo>
                    <a:pt x="306641" y="84528"/>
                  </a:lnTo>
                  <a:lnTo>
                    <a:pt x="346849" y="62928"/>
                  </a:lnTo>
                  <a:lnTo>
                    <a:pt x="388765" y="44273"/>
                  </a:lnTo>
                  <a:lnTo>
                    <a:pt x="432249" y="28702"/>
                  </a:lnTo>
                  <a:lnTo>
                    <a:pt x="477165" y="16351"/>
                  </a:lnTo>
                  <a:lnTo>
                    <a:pt x="523375" y="7359"/>
                  </a:lnTo>
                  <a:lnTo>
                    <a:pt x="570740" y="1862"/>
                  </a:lnTo>
                  <a:lnTo>
                    <a:pt x="619125" y="0"/>
                  </a:lnTo>
                  <a:lnTo>
                    <a:pt x="2363093" y="0"/>
                  </a:lnTo>
                  <a:lnTo>
                    <a:pt x="2411477" y="1862"/>
                  </a:lnTo>
                  <a:lnTo>
                    <a:pt x="2458842" y="7359"/>
                  </a:lnTo>
                  <a:lnTo>
                    <a:pt x="2505052" y="16351"/>
                  </a:lnTo>
                  <a:lnTo>
                    <a:pt x="2549968" y="28702"/>
                  </a:lnTo>
                  <a:lnTo>
                    <a:pt x="2593452" y="44273"/>
                  </a:lnTo>
                  <a:lnTo>
                    <a:pt x="2635368" y="62928"/>
                  </a:lnTo>
                  <a:lnTo>
                    <a:pt x="2675576" y="84528"/>
                  </a:lnTo>
                  <a:lnTo>
                    <a:pt x="2713941" y="108936"/>
                  </a:lnTo>
                  <a:lnTo>
                    <a:pt x="2750323" y="136014"/>
                  </a:lnTo>
                  <a:lnTo>
                    <a:pt x="2784586" y="165625"/>
                  </a:lnTo>
                  <a:lnTo>
                    <a:pt x="2816592" y="197630"/>
                  </a:lnTo>
                  <a:lnTo>
                    <a:pt x="2846203" y="231893"/>
                  </a:lnTo>
                  <a:lnTo>
                    <a:pt x="2873281" y="268276"/>
                  </a:lnTo>
                  <a:lnTo>
                    <a:pt x="2897689" y="306640"/>
                  </a:lnTo>
                  <a:lnTo>
                    <a:pt x="2919289" y="346849"/>
                  </a:lnTo>
                  <a:lnTo>
                    <a:pt x="2937944" y="388764"/>
                  </a:lnTo>
                  <a:lnTo>
                    <a:pt x="2953515" y="432249"/>
                  </a:lnTo>
                  <a:lnTo>
                    <a:pt x="2965866" y="477165"/>
                  </a:lnTo>
                  <a:lnTo>
                    <a:pt x="2974858" y="523374"/>
                  </a:lnTo>
                  <a:lnTo>
                    <a:pt x="2980355" y="570740"/>
                  </a:lnTo>
                  <a:lnTo>
                    <a:pt x="2982218" y="619125"/>
                  </a:lnTo>
                  <a:lnTo>
                    <a:pt x="2982218" y="2313900"/>
                  </a:lnTo>
                  <a:close/>
                </a:path>
              </a:pathLst>
            </a:custGeom>
            <a:solidFill>
              <a:srgbClr val="4F086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37" name="Google Shape;137;p4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5169353" y="6235177"/>
              <a:ext cx="1733549" cy="17335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8" name="Google Shape;138;p4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14156825" y="3729262"/>
              <a:ext cx="1847849" cy="18478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9" name="Google Shape;139;p4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0" y="0"/>
              <a:ext cx="18287999" cy="58232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0" name="Google Shape;140;p4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1618943" y="2997865"/>
              <a:ext cx="1466849" cy="14668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1" name="Google Shape;141;p4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16038314" y="4460658"/>
              <a:ext cx="1971674" cy="197167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2" name="Google Shape;142;p4"/>
          <p:cNvSpPr txBox="1"/>
          <p:nvPr/>
        </p:nvSpPr>
        <p:spPr>
          <a:xfrm>
            <a:off x="6102108" y="8756889"/>
            <a:ext cx="2002155" cy="1300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FFFFFF"/>
                </a:solidFill>
                <a:latin typeface="Lucida Sans"/>
                <a:ea typeface="Lucida Sans"/>
                <a:cs typeface="Lucida Sans"/>
                <a:sym typeface="Lucida Sans"/>
              </a:rPr>
              <a:t>GitHub</a:t>
            </a:r>
            <a:endParaRPr sz="2800">
              <a:latin typeface="Lucida Sans"/>
              <a:ea typeface="Lucida Sans"/>
              <a:cs typeface="Lucida Sans"/>
              <a:sym typeface="Lucida Sans"/>
            </a:endParaRPr>
          </a:p>
          <a:p>
            <a:pPr indent="0" lvl="0" marL="648970" rtl="0" algn="l">
              <a:lnSpc>
                <a:spcPct val="100000"/>
              </a:lnSpc>
              <a:spcBef>
                <a:spcPts val="3615"/>
              </a:spcBef>
              <a:spcAft>
                <a:spcPts val="0"/>
              </a:spcAft>
              <a:buNone/>
            </a:pPr>
            <a:r>
              <a:rPr lang="en-US" sz="2550">
                <a:solidFill>
                  <a:srgbClr val="FFFFFF"/>
                </a:solidFill>
                <a:latin typeface="Lucida Sans"/>
                <a:ea typeface="Lucida Sans"/>
                <a:cs typeface="Lucida Sans"/>
                <a:sym typeface="Lucida Sans"/>
              </a:rPr>
              <a:t>Pygame</a:t>
            </a:r>
            <a:endParaRPr sz="2550">
              <a:latin typeface="Lucida Sans"/>
              <a:ea typeface="Lucida Sans"/>
              <a:cs typeface="Lucida Sans"/>
              <a:sym typeface="Lucida Sans"/>
            </a:endParaRPr>
          </a:p>
        </p:txBody>
      </p:sp>
      <p:sp>
        <p:nvSpPr>
          <p:cNvPr id="143" name="Google Shape;143;p4"/>
          <p:cNvSpPr txBox="1"/>
          <p:nvPr/>
        </p:nvSpPr>
        <p:spPr>
          <a:xfrm>
            <a:off x="10902015" y="8756889"/>
            <a:ext cx="1166495" cy="452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FFFFFF"/>
                </a:solidFill>
                <a:latin typeface="Lucida Sans"/>
                <a:ea typeface="Lucida Sans"/>
                <a:cs typeface="Lucida Sans"/>
                <a:sym typeface="Lucida Sans"/>
              </a:rPr>
              <a:t>Pixilart</a:t>
            </a:r>
            <a:endParaRPr sz="2800">
              <a:latin typeface="Lucida Sans"/>
              <a:ea typeface="Lucida Sans"/>
              <a:cs typeface="Lucida Sans"/>
              <a:sym typeface="Lucida Sans"/>
            </a:endParaRPr>
          </a:p>
        </p:txBody>
      </p:sp>
      <p:sp>
        <p:nvSpPr>
          <p:cNvPr id="144" name="Google Shape;144;p4"/>
          <p:cNvSpPr txBox="1"/>
          <p:nvPr/>
        </p:nvSpPr>
        <p:spPr>
          <a:xfrm>
            <a:off x="15769183" y="8652240"/>
            <a:ext cx="538480" cy="452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FFFFFF"/>
                </a:solidFill>
                <a:latin typeface="Lucida Sans"/>
                <a:ea typeface="Lucida Sans"/>
                <a:cs typeface="Lucida Sans"/>
                <a:sym typeface="Lucida Sans"/>
              </a:rPr>
              <a:t>IAs</a:t>
            </a:r>
            <a:endParaRPr sz="2800">
              <a:latin typeface="Lucida Sans"/>
              <a:ea typeface="Lucida Sans"/>
              <a:cs typeface="Lucida Sans"/>
              <a:sym typeface="Lucida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" name="Google Shape;149;p5"/>
          <p:cNvGrpSpPr/>
          <p:nvPr/>
        </p:nvGrpSpPr>
        <p:grpSpPr>
          <a:xfrm>
            <a:off x="1513994" y="4586327"/>
            <a:ext cx="3569335" cy="5701030"/>
            <a:chOff x="1513994" y="4586327"/>
            <a:chExt cx="3569335" cy="5701030"/>
          </a:xfrm>
        </p:grpSpPr>
        <p:sp>
          <p:nvSpPr>
            <p:cNvPr id="150" name="Google Shape;150;p5"/>
            <p:cNvSpPr/>
            <p:nvPr/>
          </p:nvSpPr>
          <p:spPr>
            <a:xfrm>
              <a:off x="1513994" y="4586327"/>
              <a:ext cx="3569335" cy="5701030"/>
            </a:xfrm>
            <a:custGeom>
              <a:rect b="b" l="l" r="r" t="t"/>
              <a:pathLst>
                <a:path extrusionOk="0" h="5701030" w="3569335">
                  <a:moveTo>
                    <a:pt x="3568720" y="5700672"/>
                  </a:moveTo>
                  <a:lnTo>
                    <a:pt x="0" y="5700672"/>
                  </a:lnTo>
                  <a:lnTo>
                    <a:pt x="0" y="619125"/>
                  </a:lnTo>
                  <a:lnTo>
                    <a:pt x="1862" y="570740"/>
                  </a:lnTo>
                  <a:lnTo>
                    <a:pt x="7359" y="523374"/>
                  </a:lnTo>
                  <a:lnTo>
                    <a:pt x="16351" y="477165"/>
                  </a:lnTo>
                  <a:lnTo>
                    <a:pt x="28702" y="432249"/>
                  </a:lnTo>
                  <a:lnTo>
                    <a:pt x="44273" y="388764"/>
                  </a:lnTo>
                  <a:lnTo>
                    <a:pt x="62928" y="346849"/>
                  </a:lnTo>
                  <a:lnTo>
                    <a:pt x="84528" y="306640"/>
                  </a:lnTo>
                  <a:lnTo>
                    <a:pt x="108936" y="268276"/>
                  </a:lnTo>
                  <a:lnTo>
                    <a:pt x="136014" y="231893"/>
                  </a:lnTo>
                  <a:lnTo>
                    <a:pt x="165625" y="197631"/>
                  </a:lnTo>
                  <a:lnTo>
                    <a:pt x="197631" y="165625"/>
                  </a:lnTo>
                  <a:lnTo>
                    <a:pt x="231893" y="136014"/>
                  </a:lnTo>
                  <a:lnTo>
                    <a:pt x="268276" y="108936"/>
                  </a:lnTo>
                  <a:lnTo>
                    <a:pt x="306640" y="84528"/>
                  </a:lnTo>
                  <a:lnTo>
                    <a:pt x="346849" y="62928"/>
                  </a:lnTo>
                  <a:lnTo>
                    <a:pt x="388764" y="44273"/>
                  </a:lnTo>
                  <a:lnTo>
                    <a:pt x="432249" y="28702"/>
                  </a:lnTo>
                  <a:lnTo>
                    <a:pt x="477165" y="16351"/>
                  </a:lnTo>
                  <a:lnTo>
                    <a:pt x="523374" y="7359"/>
                  </a:lnTo>
                  <a:lnTo>
                    <a:pt x="570740" y="1862"/>
                  </a:lnTo>
                  <a:lnTo>
                    <a:pt x="619124" y="0"/>
                  </a:lnTo>
                  <a:lnTo>
                    <a:pt x="2949595" y="0"/>
                  </a:lnTo>
                  <a:lnTo>
                    <a:pt x="2997979" y="1862"/>
                  </a:lnTo>
                  <a:lnTo>
                    <a:pt x="3045345" y="7359"/>
                  </a:lnTo>
                  <a:lnTo>
                    <a:pt x="3091554" y="16351"/>
                  </a:lnTo>
                  <a:lnTo>
                    <a:pt x="3136470" y="28702"/>
                  </a:lnTo>
                  <a:lnTo>
                    <a:pt x="3179955" y="44273"/>
                  </a:lnTo>
                  <a:lnTo>
                    <a:pt x="3221870" y="62928"/>
                  </a:lnTo>
                  <a:lnTo>
                    <a:pt x="3262079" y="84528"/>
                  </a:lnTo>
                  <a:lnTo>
                    <a:pt x="3300443" y="108936"/>
                  </a:lnTo>
                  <a:lnTo>
                    <a:pt x="3336826" y="136014"/>
                  </a:lnTo>
                  <a:lnTo>
                    <a:pt x="3371089" y="165625"/>
                  </a:lnTo>
                  <a:lnTo>
                    <a:pt x="3403094" y="197631"/>
                  </a:lnTo>
                  <a:lnTo>
                    <a:pt x="3432705" y="231893"/>
                  </a:lnTo>
                  <a:lnTo>
                    <a:pt x="3459783" y="268276"/>
                  </a:lnTo>
                  <a:lnTo>
                    <a:pt x="3484191" y="306640"/>
                  </a:lnTo>
                  <a:lnTo>
                    <a:pt x="3505791" y="346849"/>
                  </a:lnTo>
                  <a:lnTo>
                    <a:pt x="3524446" y="388764"/>
                  </a:lnTo>
                  <a:lnTo>
                    <a:pt x="3540017" y="432249"/>
                  </a:lnTo>
                  <a:lnTo>
                    <a:pt x="3552368" y="477165"/>
                  </a:lnTo>
                  <a:lnTo>
                    <a:pt x="3561360" y="523374"/>
                  </a:lnTo>
                  <a:lnTo>
                    <a:pt x="3566857" y="570740"/>
                  </a:lnTo>
                  <a:lnTo>
                    <a:pt x="3568720" y="619125"/>
                  </a:lnTo>
                  <a:lnTo>
                    <a:pt x="3568720" y="5700672"/>
                  </a:lnTo>
                  <a:close/>
                </a:path>
              </a:pathLst>
            </a:custGeom>
            <a:solidFill>
              <a:srgbClr val="4F086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5"/>
            <p:cNvSpPr/>
            <p:nvPr/>
          </p:nvSpPr>
          <p:spPr>
            <a:xfrm>
              <a:off x="1984177" y="5768360"/>
              <a:ext cx="2628265" cy="4518660"/>
            </a:xfrm>
            <a:custGeom>
              <a:rect b="b" l="l" r="r" t="t"/>
              <a:pathLst>
                <a:path extrusionOk="0" h="4518659" w="2628265">
                  <a:moveTo>
                    <a:pt x="2571590" y="4518639"/>
                  </a:moveTo>
                  <a:lnTo>
                    <a:pt x="56671" y="4518639"/>
                  </a:lnTo>
                  <a:lnTo>
                    <a:pt x="47126" y="4497921"/>
                  </a:lnTo>
                  <a:lnTo>
                    <a:pt x="30390" y="4452591"/>
                  </a:lnTo>
                  <a:lnTo>
                    <a:pt x="17223" y="4406026"/>
                  </a:lnTo>
                  <a:lnTo>
                    <a:pt x="7712" y="4358435"/>
                  </a:lnTo>
                  <a:lnTo>
                    <a:pt x="1942" y="4310023"/>
                  </a:lnTo>
                  <a:lnTo>
                    <a:pt x="0" y="4261001"/>
                  </a:lnTo>
                  <a:lnTo>
                    <a:pt x="0" y="619103"/>
                  </a:lnTo>
                  <a:lnTo>
                    <a:pt x="1942" y="570081"/>
                  </a:lnTo>
                  <a:lnTo>
                    <a:pt x="7712" y="521669"/>
                  </a:lnTo>
                  <a:lnTo>
                    <a:pt x="17223" y="474077"/>
                  </a:lnTo>
                  <a:lnTo>
                    <a:pt x="30390" y="427512"/>
                  </a:lnTo>
                  <a:lnTo>
                    <a:pt x="47126" y="382182"/>
                  </a:lnTo>
                  <a:lnTo>
                    <a:pt x="67345" y="338295"/>
                  </a:lnTo>
                  <a:lnTo>
                    <a:pt x="90961" y="296059"/>
                  </a:lnTo>
                  <a:lnTo>
                    <a:pt x="117888" y="255680"/>
                  </a:lnTo>
                  <a:lnTo>
                    <a:pt x="148040" y="217369"/>
                  </a:lnTo>
                  <a:lnTo>
                    <a:pt x="181331" y="181331"/>
                  </a:lnTo>
                  <a:lnTo>
                    <a:pt x="217368" y="148040"/>
                  </a:lnTo>
                  <a:lnTo>
                    <a:pt x="255680" y="117888"/>
                  </a:lnTo>
                  <a:lnTo>
                    <a:pt x="296058" y="90961"/>
                  </a:lnTo>
                  <a:lnTo>
                    <a:pt x="338295" y="67345"/>
                  </a:lnTo>
                  <a:lnTo>
                    <a:pt x="382182" y="47126"/>
                  </a:lnTo>
                  <a:lnTo>
                    <a:pt x="427512" y="30390"/>
                  </a:lnTo>
                  <a:lnTo>
                    <a:pt x="474077" y="17223"/>
                  </a:lnTo>
                  <a:lnTo>
                    <a:pt x="521669" y="7712"/>
                  </a:lnTo>
                  <a:lnTo>
                    <a:pt x="570080" y="1942"/>
                  </a:lnTo>
                  <a:lnTo>
                    <a:pt x="619103" y="0"/>
                  </a:lnTo>
                  <a:lnTo>
                    <a:pt x="2009157" y="0"/>
                  </a:lnTo>
                  <a:lnTo>
                    <a:pt x="2058180" y="1942"/>
                  </a:lnTo>
                  <a:lnTo>
                    <a:pt x="2106591" y="7712"/>
                  </a:lnTo>
                  <a:lnTo>
                    <a:pt x="2154183" y="17223"/>
                  </a:lnTo>
                  <a:lnTo>
                    <a:pt x="2200748" y="30390"/>
                  </a:lnTo>
                  <a:lnTo>
                    <a:pt x="2246078" y="47126"/>
                  </a:lnTo>
                  <a:lnTo>
                    <a:pt x="2289966" y="67345"/>
                  </a:lnTo>
                  <a:lnTo>
                    <a:pt x="2332202" y="90961"/>
                  </a:lnTo>
                  <a:lnTo>
                    <a:pt x="2372580" y="117888"/>
                  </a:lnTo>
                  <a:lnTo>
                    <a:pt x="2410892" y="148040"/>
                  </a:lnTo>
                  <a:lnTo>
                    <a:pt x="2446930" y="181331"/>
                  </a:lnTo>
                  <a:lnTo>
                    <a:pt x="2480220" y="217369"/>
                  </a:lnTo>
                  <a:lnTo>
                    <a:pt x="2510372" y="255680"/>
                  </a:lnTo>
                  <a:lnTo>
                    <a:pt x="2537299" y="296059"/>
                  </a:lnTo>
                  <a:lnTo>
                    <a:pt x="2560915" y="338295"/>
                  </a:lnTo>
                  <a:lnTo>
                    <a:pt x="2581134" y="382182"/>
                  </a:lnTo>
                  <a:lnTo>
                    <a:pt x="2597870" y="427512"/>
                  </a:lnTo>
                  <a:lnTo>
                    <a:pt x="2611037" y="474077"/>
                  </a:lnTo>
                  <a:lnTo>
                    <a:pt x="2620549" y="521669"/>
                  </a:lnTo>
                  <a:lnTo>
                    <a:pt x="2626318" y="570081"/>
                  </a:lnTo>
                  <a:lnTo>
                    <a:pt x="2628261" y="619103"/>
                  </a:lnTo>
                  <a:lnTo>
                    <a:pt x="2628261" y="4261001"/>
                  </a:lnTo>
                  <a:lnTo>
                    <a:pt x="2626318" y="4310023"/>
                  </a:lnTo>
                  <a:lnTo>
                    <a:pt x="2620549" y="4358435"/>
                  </a:lnTo>
                  <a:lnTo>
                    <a:pt x="2611037" y="4406026"/>
                  </a:lnTo>
                  <a:lnTo>
                    <a:pt x="2597870" y="4452591"/>
                  </a:lnTo>
                  <a:lnTo>
                    <a:pt x="2581134" y="4497921"/>
                  </a:lnTo>
                  <a:lnTo>
                    <a:pt x="2571590" y="4518639"/>
                  </a:lnTo>
                  <a:close/>
                </a:path>
              </a:pathLst>
            </a:custGeom>
            <a:solidFill>
              <a:srgbClr val="6F1F8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5"/>
            <p:cNvSpPr/>
            <p:nvPr/>
          </p:nvSpPr>
          <p:spPr>
            <a:xfrm>
              <a:off x="1984177" y="5768360"/>
              <a:ext cx="2628265" cy="4518660"/>
            </a:xfrm>
            <a:custGeom>
              <a:rect b="b" l="l" r="r" t="t"/>
              <a:pathLst>
                <a:path extrusionOk="0" h="4518659" w="2628265">
                  <a:moveTo>
                    <a:pt x="56705" y="4518622"/>
                  </a:moveTo>
                  <a:lnTo>
                    <a:pt x="30385" y="4452573"/>
                  </a:lnTo>
                  <a:lnTo>
                    <a:pt x="17219" y="4406005"/>
                  </a:lnTo>
                  <a:lnTo>
                    <a:pt x="7709" y="4358411"/>
                  </a:lnTo>
                  <a:lnTo>
                    <a:pt x="1941" y="4309997"/>
                  </a:lnTo>
                  <a:lnTo>
                    <a:pt x="0" y="4260974"/>
                  </a:lnTo>
                  <a:lnTo>
                    <a:pt x="0" y="619097"/>
                  </a:lnTo>
                  <a:lnTo>
                    <a:pt x="1943" y="570073"/>
                  </a:lnTo>
                  <a:lnTo>
                    <a:pt x="7714" y="521660"/>
                  </a:lnTo>
                  <a:lnTo>
                    <a:pt x="17226" y="474066"/>
                  </a:lnTo>
                  <a:lnTo>
                    <a:pt x="30394" y="427500"/>
                  </a:lnTo>
                  <a:lnTo>
                    <a:pt x="47132" y="382169"/>
                  </a:lnTo>
                  <a:lnTo>
                    <a:pt x="67353" y="338281"/>
                  </a:lnTo>
                  <a:lnTo>
                    <a:pt x="90971" y="296044"/>
                  </a:lnTo>
                  <a:lnTo>
                    <a:pt x="117900" y="255665"/>
                  </a:lnTo>
                  <a:lnTo>
                    <a:pt x="148054" y="217353"/>
                  </a:lnTo>
                  <a:lnTo>
                    <a:pt x="181347" y="181316"/>
                  </a:lnTo>
                  <a:lnTo>
                    <a:pt x="217386" y="148026"/>
                  </a:lnTo>
                  <a:lnTo>
                    <a:pt x="255700" y="117875"/>
                  </a:lnTo>
                  <a:lnTo>
                    <a:pt x="296080" y="90949"/>
                  </a:lnTo>
                  <a:lnTo>
                    <a:pt x="338318" y="67335"/>
                  </a:lnTo>
                  <a:lnTo>
                    <a:pt x="382206" y="47117"/>
                  </a:lnTo>
                  <a:lnTo>
                    <a:pt x="427537" y="30383"/>
                  </a:lnTo>
                  <a:lnTo>
                    <a:pt x="474103" y="17218"/>
                  </a:lnTo>
                  <a:lnTo>
                    <a:pt x="521695" y="7709"/>
                  </a:lnTo>
                  <a:lnTo>
                    <a:pt x="570106" y="1941"/>
                  </a:lnTo>
                  <a:lnTo>
                    <a:pt x="619128" y="0"/>
                  </a:lnTo>
                  <a:lnTo>
                    <a:pt x="2009175" y="0"/>
                  </a:lnTo>
                  <a:lnTo>
                    <a:pt x="2058197" y="1944"/>
                  </a:lnTo>
                  <a:lnTo>
                    <a:pt x="2106607" y="7715"/>
                  </a:lnTo>
                  <a:lnTo>
                    <a:pt x="2154198" y="17228"/>
                  </a:lnTo>
                  <a:lnTo>
                    <a:pt x="2200762" y="30395"/>
                  </a:lnTo>
                  <a:lnTo>
                    <a:pt x="2246091" y="47132"/>
                  </a:lnTo>
                  <a:lnTo>
                    <a:pt x="2289977" y="67352"/>
                  </a:lnTo>
                  <a:lnTo>
                    <a:pt x="2332212" y="90968"/>
                  </a:lnTo>
                  <a:lnTo>
                    <a:pt x="2372589" y="117895"/>
                  </a:lnTo>
                  <a:lnTo>
                    <a:pt x="2410899" y="148047"/>
                  </a:lnTo>
                  <a:lnTo>
                    <a:pt x="2446935" y="181337"/>
                  </a:lnTo>
                  <a:lnTo>
                    <a:pt x="2480225" y="217374"/>
                  </a:lnTo>
                  <a:lnTo>
                    <a:pt x="2510375" y="255686"/>
                  </a:lnTo>
                  <a:lnTo>
                    <a:pt x="2537301" y="296063"/>
                  </a:lnTo>
                  <a:lnTo>
                    <a:pt x="2560917" y="338298"/>
                  </a:lnTo>
                  <a:lnTo>
                    <a:pt x="2581135" y="382184"/>
                  </a:lnTo>
                  <a:lnTo>
                    <a:pt x="2597870" y="427513"/>
                  </a:lnTo>
                  <a:lnTo>
                    <a:pt x="2611037" y="474077"/>
                  </a:lnTo>
                  <a:lnTo>
                    <a:pt x="2620548" y="521667"/>
                  </a:lnTo>
                  <a:lnTo>
                    <a:pt x="2626318" y="570077"/>
                  </a:lnTo>
                  <a:lnTo>
                    <a:pt x="2628261" y="619099"/>
                  </a:lnTo>
                  <a:lnTo>
                    <a:pt x="2628262" y="4260973"/>
                  </a:lnTo>
                  <a:lnTo>
                    <a:pt x="2626322" y="4309995"/>
                  </a:lnTo>
                  <a:lnTo>
                    <a:pt x="2620554" y="4358405"/>
                  </a:lnTo>
                  <a:lnTo>
                    <a:pt x="2611045" y="4405997"/>
                  </a:lnTo>
                  <a:lnTo>
                    <a:pt x="2597881" y="4452562"/>
                  </a:lnTo>
                  <a:lnTo>
                    <a:pt x="2581147" y="4497892"/>
                  </a:lnTo>
                  <a:lnTo>
                    <a:pt x="2571590" y="4518639"/>
                  </a:lnTo>
                </a:path>
              </a:pathLst>
            </a:custGeom>
            <a:noFill/>
            <a:ln cap="flat" cmpd="sng" w="247625">
              <a:solidFill>
                <a:srgbClr val="7E20A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3" name="Google Shape;153;p5"/>
          <p:cNvSpPr txBox="1"/>
          <p:nvPr/>
        </p:nvSpPr>
        <p:spPr>
          <a:xfrm>
            <a:off x="2534865" y="5123239"/>
            <a:ext cx="1527175" cy="4603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50">
                <a:solidFill>
                  <a:srgbClr val="FFFFFF"/>
                </a:solidFill>
                <a:latin typeface="Lucida Sans"/>
                <a:ea typeface="Lucida Sans"/>
                <a:cs typeface="Lucida Sans"/>
                <a:sym typeface="Lucida Sans"/>
              </a:rPr>
              <a:t>Pygame</a:t>
            </a:r>
            <a:endParaRPr sz="2850">
              <a:latin typeface="Lucida Sans"/>
              <a:ea typeface="Lucida Sans"/>
              <a:cs typeface="Lucida Sans"/>
              <a:sym typeface="Lucida Sans"/>
            </a:endParaRPr>
          </a:p>
        </p:txBody>
      </p:sp>
      <p:sp>
        <p:nvSpPr>
          <p:cNvPr id="154" name="Google Shape;154;p5"/>
          <p:cNvSpPr txBox="1"/>
          <p:nvPr/>
        </p:nvSpPr>
        <p:spPr>
          <a:xfrm>
            <a:off x="2344527" y="6138433"/>
            <a:ext cx="1954530" cy="34131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marR="5080" rtl="0" algn="l">
              <a:lnSpc>
                <a:spcPct val="1179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50">
                <a:solidFill>
                  <a:srgbClr val="FFFFFF"/>
                </a:solidFill>
                <a:latin typeface="Lucida Sans"/>
                <a:ea typeface="Lucida Sans"/>
                <a:cs typeface="Lucida Sans"/>
                <a:sym typeface="Lucida Sans"/>
              </a:rPr>
              <a:t>Pygame es la libreria principal  que proporciona todas las herramientas necesarias para manejar gráficos, sonido y la interacción del usuario a través del teclado, el mouse u otros dispositivos de entrada.</a:t>
            </a:r>
            <a:endParaRPr sz="1450">
              <a:latin typeface="Lucida Sans"/>
              <a:ea typeface="Lucida Sans"/>
              <a:cs typeface="Lucida Sans"/>
              <a:sym typeface="Lucida Sans"/>
            </a:endParaRPr>
          </a:p>
        </p:txBody>
      </p:sp>
      <p:sp>
        <p:nvSpPr>
          <p:cNvPr id="155" name="Google Shape;155;p5"/>
          <p:cNvSpPr txBox="1"/>
          <p:nvPr/>
        </p:nvSpPr>
        <p:spPr>
          <a:xfrm>
            <a:off x="7100657" y="6904211"/>
            <a:ext cx="1365885" cy="4140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50">
                <a:solidFill>
                  <a:srgbClr val="FFFFFF"/>
                </a:solidFill>
                <a:latin typeface="Lucida Sans"/>
                <a:ea typeface="Lucida Sans"/>
                <a:cs typeface="Lucida Sans"/>
                <a:sym typeface="Lucida Sans"/>
              </a:rPr>
              <a:t>Pygame</a:t>
            </a:r>
            <a:endParaRPr sz="2550">
              <a:latin typeface="Lucida Sans"/>
              <a:ea typeface="Lucida Sans"/>
              <a:cs typeface="Lucida Sans"/>
              <a:sym typeface="Lucida Sans"/>
            </a:endParaRPr>
          </a:p>
        </p:txBody>
      </p:sp>
      <p:grpSp>
        <p:nvGrpSpPr>
          <p:cNvPr id="156" name="Google Shape;156;p5"/>
          <p:cNvGrpSpPr/>
          <p:nvPr/>
        </p:nvGrpSpPr>
        <p:grpSpPr>
          <a:xfrm>
            <a:off x="5520864" y="5233765"/>
            <a:ext cx="3185160" cy="5053527"/>
            <a:chOff x="5520864" y="5233765"/>
            <a:chExt cx="3185160" cy="5053527"/>
          </a:xfrm>
        </p:grpSpPr>
        <p:sp>
          <p:nvSpPr>
            <p:cNvPr id="157" name="Google Shape;157;p5"/>
            <p:cNvSpPr/>
            <p:nvPr/>
          </p:nvSpPr>
          <p:spPr>
            <a:xfrm>
              <a:off x="5520864" y="5233765"/>
              <a:ext cx="3185160" cy="5053330"/>
            </a:xfrm>
            <a:custGeom>
              <a:rect b="b" l="l" r="r" t="t"/>
              <a:pathLst>
                <a:path extrusionOk="0" h="5053330" w="3185159">
                  <a:moveTo>
                    <a:pt x="3184985" y="5053233"/>
                  </a:moveTo>
                  <a:lnTo>
                    <a:pt x="0" y="5053233"/>
                  </a:lnTo>
                  <a:lnTo>
                    <a:pt x="0" y="619125"/>
                  </a:lnTo>
                  <a:lnTo>
                    <a:pt x="1862" y="570740"/>
                  </a:lnTo>
                  <a:lnTo>
                    <a:pt x="7359" y="523374"/>
                  </a:lnTo>
                  <a:lnTo>
                    <a:pt x="16351" y="477165"/>
                  </a:lnTo>
                  <a:lnTo>
                    <a:pt x="28702" y="432249"/>
                  </a:lnTo>
                  <a:lnTo>
                    <a:pt x="44273" y="388764"/>
                  </a:lnTo>
                  <a:lnTo>
                    <a:pt x="62928" y="346849"/>
                  </a:lnTo>
                  <a:lnTo>
                    <a:pt x="84528" y="306640"/>
                  </a:lnTo>
                  <a:lnTo>
                    <a:pt x="108936" y="268276"/>
                  </a:lnTo>
                  <a:lnTo>
                    <a:pt x="136014" y="231893"/>
                  </a:lnTo>
                  <a:lnTo>
                    <a:pt x="165625" y="197630"/>
                  </a:lnTo>
                  <a:lnTo>
                    <a:pt x="197630" y="165625"/>
                  </a:lnTo>
                  <a:lnTo>
                    <a:pt x="231893" y="136014"/>
                  </a:lnTo>
                  <a:lnTo>
                    <a:pt x="268276" y="108936"/>
                  </a:lnTo>
                  <a:lnTo>
                    <a:pt x="306640" y="84528"/>
                  </a:lnTo>
                  <a:lnTo>
                    <a:pt x="346849" y="62928"/>
                  </a:lnTo>
                  <a:lnTo>
                    <a:pt x="388764" y="44273"/>
                  </a:lnTo>
                  <a:lnTo>
                    <a:pt x="432249" y="28702"/>
                  </a:lnTo>
                  <a:lnTo>
                    <a:pt x="477165" y="16351"/>
                  </a:lnTo>
                  <a:lnTo>
                    <a:pt x="523374" y="7359"/>
                  </a:lnTo>
                  <a:lnTo>
                    <a:pt x="570740" y="1862"/>
                  </a:lnTo>
                  <a:lnTo>
                    <a:pt x="619125" y="0"/>
                  </a:lnTo>
                  <a:lnTo>
                    <a:pt x="2565860" y="0"/>
                  </a:lnTo>
                  <a:lnTo>
                    <a:pt x="2614244" y="1862"/>
                  </a:lnTo>
                  <a:lnTo>
                    <a:pt x="2661610" y="7359"/>
                  </a:lnTo>
                  <a:lnTo>
                    <a:pt x="2707819" y="16351"/>
                  </a:lnTo>
                  <a:lnTo>
                    <a:pt x="2752735" y="28702"/>
                  </a:lnTo>
                  <a:lnTo>
                    <a:pt x="2796220" y="44273"/>
                  </a:lnTo>
                  <a:lnTo>
                    <a:pt x="2838135" y="62928"/>
                  </a:lnTo>
                  <a:lnTo>
                    <a:pt x="2878344" y="84528"/>
                  </a:lnTo>
                  <a:lnTo>
                    <a:pt x="2916708" y="108936"/>
                  </a:lnTo>
                  <a:lnTo>
                    <a:pt x="2953091" y="136014"/>
                  </a:lnTo>
                  <a:lnTo>
                    <a:pt x="2987354" y="165625"/>
                  </a:lnTo>
                  <a:lnTo>
                    <a:pt x="3019359" y="197630"/>
                  </a:lnTo>
                  <a:lnTo>
                    <a:pt x="3048970" y="231893"/>
                  </a:lnTo>
                  <a:lnTo>
                    <a:pt x="3076048" y="268276"/>
                  </a:lnTo>
                  <a:lnTo>
                    <a:pt x="3100456" y="306640"/>
                  </a:lnTo>
                  <a:lnTo>
                    <a:pt x="3122056" y="346849"/>
                  </a:lnTo>
                  <a:lnTo>
                    <a:pt x="3140711" y="388764"/>
                  </a:lnTo>
                  <a:lnTo>
                    <a:pt x="3156282" y="432249"/>
                  </a:lnTo>
                  <a:lnTo>
                    <a:pt x="3168633" y="477165"/>
                  </a:lnTo>
                  <a:lnTo>
                    <a:pt x="3177625" y="523374"/>
                  </a:lnTo>
                  <a:lnTo>
                    <a:pt x="3183122" y="570740"/>
                  </a:lnTo>
                  <a:lnTo>
                    <a:pt x="3184985" y="619125"/>
                  </a:lnTo>
                  <a:lnTo>
                    <a:pt x="3184985" y="5053233"/>
                  </a:lnTo>
                  <a:close/>
                </a:path>
              </a:pathLst>
            </a:custGeom>
            <a:solidFill>
              <a:srgbClr val="4F086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5"/>
            <p:cNvSpPr/>
            <p:nvPr/>
          </p:nvSpPr>
          <p:spPr>
            <a:xfrm>
              <a:off x="5940489" y="6288697"/>
              <a:ext cx="2345690" cy="3998595"/>
            </a:xfrm>
            <a:custGeom>
              <a:rect b="b" l="l" r="r" t="t"/>
              <a:pathLst>
                <a:path extrusionOk="0" h="3998595" w="2345690">
                  <a:moveTo>
                    <a:pt x="2287274" y="3998301"/>
                  </a:moveTo>
                  <a:lnTo>
                    <a:pt x="58377" y="3998301"/>
                  </a:lnTo>
                  <a:lnTo>
                    <a:pt x="44272" y="3966608"/>
                  </a:lnTo>
                  <a:lnTo>
                    <a:pt x="28701" y="3923125"/>
                  </a:lnTo>
                  <a:lnTo>
                    <a:pt x="16350" y="3878211"/>
                  </a:lnTo>
                  <a:lnTo>
                    <a:pt x="7358" y="3832003"/>
                  </a:lnTo>
                  <a:lnTo>
                    <a:pt x="1862" y="3784639"/>
                  </a:lnTo>
                  <a:lnTo>
                    <a:pt x="0" y="3736257"/>
                  </a:lnTo>
                  <a:lnTo>
                    <a:pt x="0" y="619103"/>
                  </a:lnTo>
                  <a:lnTo>
                    <a:pt x="1862" y="570720"/>
                  </a:lnTo>
                  <a:lnTo>
                    <a:pt x="7358" y="523356"/>
                  </a:lnTo>
                  <a:lnTo>
                    <a:pt x="16350" y="477148"/>
                  </a:lnTo>
                  <a:lnTo>
                    <a:pt x="28701" y="432234"/>
                  </a:lnTo>
                  <a:lnTo>
                    <a:pt x="44272" y="388751"/>
                  </a:lnTo>
                  <a:lnTo>
                    <a:pt x="62926" y="346837"/>
                  </a:lnTo>
                  <a:lnTo>
                    <a:pt x="84525" y="306630"/>
                  </a:lnTo>
                  <a:lnTo>
                    <a:pt x="108932" y="268266"/>
                  </a:lnTo>
                  <a:lnTo>
                    <a:pt x="136010" y="231885"/>
                  </a:lnTo>
                  <a:lnTo>
                    <a:pt x="165619" y="197624"/>
                  </a:lnTo>
                  <a:lnTo>
                    <a:pt x="197624" y="165619"/>
                  </a:lnTo>
                  <a:lnTo>
                    <a:pt x="231885" y="136010"/>
                  </a:lnTo>
                  <a:lnTo>
                    <a:pt x="268267" y="108932"/>
                  </a:lnTo>
                  <a:lnTo>
                    <a:pt x="306630" y="84525"/>
                  </a:lnTo>
                  <a:lnTo>
                    <a:pt x="346837" y="62926"/>
                  </a:lnTo>
                  <a:lnTo>
                    <a:pt x="388751" y="44272"/>
                  </a:lnTo>
                  <a:lnTo>
                    <a:pt x="432234" y="28701"/>
                  </a:lnTo>
                  <a:lnTo>
                    <a:pt x="477148" y="16350"/>
                  </a:lnTo>
                  <a:lnTo>
                    <a:pt x="523356" y="7358"/>
                  </a:lnTo>
                  <a:lnTo>
                    <a:pt x="570721" y="1862"/>
                  </a:lnTo>
                  <a:lnTo>
                    <a:pt x="619103" y="0"/>
                  </a:lnTo>
                  <a:lnTo>
                    <a:pt x="1726548" y="0"/>
                  </a:lnTo>
                  <a:lnTo>
                    <a:pt x="1774931" y="1862"/>
                  </a:lnTo>
                  <a:lnTo>
                    <a:pt x="1822295" y="7358"/>
                  </a:lnTo>
                  <a:lnTo>
                    <a:pt x="1868503" y="16350"/>
                  </a:lnTo>
                  <a:lnTo>
                    <a:pt x="1913417" y="28701"/>
                  </a:lnTo>
                  <a:lnTo>
                    <a:pt x="1956900" y="44272"/>
                  </a:lnTo>
                  <a:lnTo>
                    <a:pt x="1998814" y="62926"/>
                  </a:lnTo>
                  <a:lnTo>
                    <a:pt x="2039021" y="84525"/>
                  </a:lnTo>
                  <a:lnTo>
                    <a:pt x="2077384" y="108932"/>
                  </a:lnTo>
                  <a:lnTo>
                    <a:pt x="2113766" y="136010"/>
                  </a:lnTo>
                  <a:lnTo>
                    <a:pt x="2148027" y="165619"/>
                  </a:lnTo>
                  <a:lnTo>
                    <a:pt x="2180032" y="197624"/>
                  </a:lnTo>
                  <a:lnTo>
                    <a:pt x="2209641" y="231885"/>
                  </a:lnTo>
                  <a:lnTo>
                    <a:pt x="2236719" y="268266"/>
                  </a:lnTo>
                  <a:lnTo>
                    <a:pt x="2261126" y="306630"/>
                  </a:lnTo>
                  <a:lnTo>
                    <a:pt x="2282725" y="346837"/>
                  </a:lnTo>
                  <a:lnTo>
                    <a:pt x="2301379" y="388751"/>
                  </a:lnTo>
                  <a:lnTo>
                    <a:pt x="2316950" y="432234"/>
                  </a:lnTo>
                  <a:lnTo>
                    <a:pt x="2329300" y="477148"/>
                  </a:lnTo>
                  <a:lnTo>
                    <a:pt x="2338293" y="523356"/>
                  </a:lnTo>
                  <a:lnTo>
                    <a:pt x="2343789" y="570720"/>
                  </a:lnTo>
                  <a:lnTo>
                    <a:pt x="2345651" y="619103"/>
                  </a:lnTo>
                  <a:lnTo>
                    <a:pt x="2345651" y="3736257"/>
                  </a:lnTo>
                  <a:lnTo>
                    <a:pt x="2343789" y="3784639"/>
                  </a:lnTo>
                  <a:lnTo>
                    <a:pt x="2338293" y="3832003"/>
                  </a:lnTo>
                  <a:lnTo>
                    <a:pt x="2329300" y="3878211"/>
                  </a:lnTo>
                  <a:lnTo>
                    <a:pt x="2316950" y="3923125"/>
                  </a:lnTo>
                  <a:lnTo>
                    <a:pt x="2301379" y="3966608"/>
                  </a:lnTo>
                  <a:lnTo>
                    <a:pt x="2287274" y="3998301"/>
                  </a:lnTo>
                  <a:close/>
                </a:path>
              </a:pathLst>
            </a:custGeom>
            <a:solidFill>
              <a:srgbClr val="6F1F8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5"/>
            <p:cNvSpPr/>
            <p:nvPr/>
          </p:nvSpPr>
          <p:spPr>
            <a:xfrm>
              <a:off x="5940490" y="6288697"/>
              <a:ext cx="2343150" cy="3998595"/>
            </a:xfrm>
            <a:custGeom>
              <a:rect b="b" l="l" r="r" t="t"/>
              <a:pathLst>
                <a:path extrusionOk="0" h="3998595" w="2343150">
                  <a:moveTo>
                    <a:pt x="2343144" y="3790146"/>
                  </a:moveTo>
                  <a:lnTo>
                    <a:pt x="2338301" y="3831957"/>
                  </a:lnTo>
                  <a:lnTo>
                    <a:pt x="2329313" y="3878166"/>
                  </a:lnTo>
                  <a:lnTo>
                    <a:pt x="2316965" y="3923082"/>
                  </a:lnTo>
                  <a:lnTo>
                    <a:pt x="2301397" y="3966567"/>
                  </a:lnTo>
                  <a:lnTo>
                    <a:pt x="2287260" y="3998295"/>
                  </a:lnTo>
                </a:path>
                <a:path extrusionOk="0" h="3998595" w="2343150">
                  <a:moveTo>
                    <a:pt x="58419" y="3998282"/>
                  </a:moveTo>
                  <a:lnTo>
                    <a:pt x="28690" y="3923087"/>
                  </a:lnTo>
                  <a:lnTo>
                    <a:pt x="16342" y="3878169"/>
                  </a:lnTo>
                  <a:lnTo>
                    <a:pt x="7353" y="3831959"/>
                  </a:lnTo>
                  <a:lnTo>
                    <a:pt x="1860" y="3784593"/>
                  </a:lnTo>
                  <a:lnTo>
                    <a:pt x="0" y="3736209"/>
                  </a:lnTo>
                  <a:lnTo>
                    <a:pt x="0" y="619094"/>
                  </a:lnTo>
                  <a:lnTo>
                    <a:pt x="1863" y="570710"/>
                  </a:lnTo>
                  <a:lnTo>
                    <a:pt x="7361" y="523344"/>
                  </a:lnTo>
                  <a:lnTo>
                    <a:pt x="16354" y="477135"/>
                  </a:lnTo>
                  <a:lnTo>
                    <a:pt x="28706" y="432220"/>
                  </a:lnTo>
                  <a:lnTo>
                    <a:pt x="44278" y="388736"/>
                  </a:lnTo>
                  <a:lnTo>
                    <a:pt x="62934" y="346822"/>
                  </a:lnTo>
                  <a:lnTo>
                    <a:pt x="84535" y="306614"/>
                  </a:lnTo>
                  <a:lnTo>
                    <a:pt x="108944" y="268251"/>
                  </a:lnTo>
                  <a:lnTo>
                    <a:pt x="136023" y="231870"/>
                  </a:lnTo>
                  <a:lnTo>
                    <a:pt x="165634" y="197609"/>
                  </a:lnTo>
                  <a:lnTo>
                    <a:pt x="197640" y="165605"/>
                  </a:lnTo>
                  <a:lnTo>
                    <a:pt x="231903" y="135997"/>
                  </a:lnTo>
                  <a:lnTo>
                    <a:pt x="268285" y="108921"/>
                  </a:lnTo>
                  <a:lnTo>
                    <a:pt x="306649" y="84515"/>
                  </a:lnTo>
                  <a:lnTo>
                    <a:pt x="346857" y="62917"/>
                  </a:lnTo>
                  <a:lnTo>
                    <a:pt x="388772" y="44264"/>
                  </a:lnTo>
                  <a:lnTo>
                    <a:pt x="432255" y="28695"/>
                  </a:lnTo>
                  <a:lnTo>
                    <a:pt x="477170" y="16346"/>
                  </a:lnTo>
                  <a:lnTo>
                    <a:pt x="523378" y="7356"/>
                  </a:lnTo>
                  <a:lnTo>
                    <a:pt x="570742" y="1861"/>
                  </a:lnTo>
                  <a:lnTo>
                    <a:pt x="619124" y="0"/>
                  </a:lnTo>
                  <a:lnTo>
                    <a:pt x="1726555" y="0"/>
                  </a:lnTo>
                  <a:lnTo>
                    <a:pt x="1774937" y="1863"/>
                  </a:lnTo>
                  <a:lnTo>
                    <a:pt x="1822300" y="7359"/>
                  </a:lnTo>
                  <a:lnTo>
                    <a:pt x="1868508" y="16352"/>
                  </a:lnTo>
                  <a:lnTo>
                    <a:pt x="1913421" y="28702"/>
                  </a:lnTo>
                  <a:lnTo>
                    <a:pt x="1956903" y="44273"/>
                  </a:lnTo>
                  <a:lnTo>
                    <a:pt x="1998816" y="62927"/>
                  </a:lnTo>
                  <a:lnTo>
                    <a:pt x="2039023" y="84526"/>
                  </a:lnTo>
                  <a:lnTo>
                    <a:pt x="2077385" y="108933"/>
                  </a:lnTo>
                  <a:lnTo>
                    <a:pt x="2113766" y="136010"/>
                  </a:lnTo>
                  <a:lnTo>
                    <a:pt x="2148027" y="165619"/>
                  </a:lnTo>
                  <a:lnTo>
                    <a:pt x="2180031" y="197623"/>
                  </a:lnTo>
                  <a:lnTo>
                    <a:pt x="2209640" y="231884"/>
                  </a:lnTo>
                  <a:lnTo>
                    <a:pt x="2236717" y="268264"/>
                  </a:lnTo>
                  <a:lnTo>
                    <a:pt x="2261124" y="306627"/>
                  </a:lnTo>
                  <a:lnTo>
                    <a:pt x="2282723" y="346833"/>
                  </a:lnTo>
                  <a:lnTo>
                    <a:pt x="2301377" y="388746"/>
                  </a:lnTo>
                  <a:lnTo>
                    <a:pt x="2316948" y="432229"/>
                  </a:lnTo>
                  <a:lnTo>
                    <a:pt x="2329299" y="477142"/>
                  </a:lnTo>
                  <a:lnTo>
                    <a:pt x="2338292" y="523349"/>
                  </a:lnTo>
                  <a:lnTo>
                    <a:pt x="2343150" y="565212"/>
                  </a:lnTo>
                </a:path>
              </a:pathLst>
            </a:custGeom>
            <a:noFill/>
            <a:ln cap="flat" cmpd="sng" w="247625">
              <a:solidFill>
                <a:srgbClr val="7E20A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0" name="Google Shape;160;p5"/>
          <p:cNvSpPr txBox="1"/>
          <p:nvPr/>
        </p:nvSpPr>
        <p:spPr>
          <a:xfrm>
            <a:off x="6410238" y="5711578"/>
            <a:ext cx="1406525" cy="4140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50">
                <a:solidFill>
                  <a:srgbClr val="FFFFFF"/>
                </a:solidFill>
                <a:latin typeface="Lucida Sans"/>
                <a:ea typeface="Lucida Sans"/>
                <a:cs typeface="Lucida Sans"/>
                <a:sym typeface="Lucida Sans"/>
              </a:rPr>
              <a:t>Random</a:t>
            </a:r>
            <a:endParaRPr sz="2550">
              <a:latin typeface="Lucida Sans"/>
              <a:ea typeface="Lucida Sans"/>
              <a:cs typeface="Lucida Sans"/>
              <a:sym typeface="Lucida Sans"/>
            </a:endParaRPr>
          </a:p>
        </p:txBody>
      </p:sp>
      <p:sp>
        <p:nvSpPr>
          <p:cNvPr id="161" name="Google Shape;161;p5"/>
          <p:cNvSpPr txBox="1"/>
          <p:nvPr/>
        </p:nvSpPr>
        <p:spPr>
          <a:xfrm>
            <a:off x="6236163" y="6629418"/>
            <a:ext cx="1238885" cy="2279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FFFFFF"/>
                </a:solidFill>
                <a:latin typeface="Lucida Sans"/>
                <a:ea typeface="Lucida Sans"/>
                <a:cs typeface="Lucida Sans"/>
                <a:sym typeface="Lucida Sans"/>
              </a:rPr>
              <a:t>Esta libreria se</a:t>
            </a:r>
            <a:endParaRPr sz="1300">
              <a:latin typeface="Lucida Sans"/>
              <a:ea typeface="Lucida Sans"/>
              <a:cs typeface="Lucida Sans"/>
              <a:sym typeface="Lucida Sans"/>
            </a:endParaRPr>
          </a:p>
        </p:txBody>
      </p:sp>
      <p:sp>
        <p:nvSpPr>
          <p:cNvPr id="162" name="Google Shape;162;p5"/>
          <p:cNvSpPr txBox="1"/>
          <p:nvPr/>
        </p:nvSpPr>
        <p:spPr>
          <a:xfrm>
            <a:off x="6236163" y="6861974"/>
            <a:ext cx="1672589" cy="2279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FFFFFF"/>
                </a:solidFill>
                <a:latin typeface="Lucida Sans"/>
                <a:ea typeface="Lucida Sans"/>
                <a:cs typeface="Lucida Sans"/>
                <a:sym typeface="Lucida Sans"/>
              </a:rPr>
              <a:t>utiliza para generar</a:t>
            </a:r>
            <a:endParaRPr sz="1300">
              <a:latin typeface="Lucida Sans"/>
              <a:ea typeface="Lucida Sans"/>
              <a:cs typeface="Lucida Sans"/>
              <a:sym typeface="Lucida Sans"/>
            </a:endParaRPr>
          </a:p>
        </p:txBody>
      </p:sp>
      <p:sp>
        <p:nvSpPr>
          <p:cNvPr id="163" name="Google Shape;163;p5"/>
          <p:cNvSpPr txBox="1"/>
          <p:nvPr/>
        </p:nvSpPr>
        <p:spPr>
          <a:xfrm>
            <a:off x="6236163" y="7094532"/>
            <a:ext cx="1697355" cy="2279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FFFFFF"/>
                </a:solidFill>
                <a:latin typeface="Lucida Sans"/>
                <a:ea typeface="Lucida Sans"/>
                <a:cs typeface="Lucida Sans"/>
                <a:sym typeface="Lucida Sans"/>
              </a:rPr>
              <a:t>números aleatorios,</a:t>
            </a:r>
            <a:endParaRPr sz="1300">
              <a:latin typeface="Lucida Sans"/>
              <a:ea typeface="Lucida Sans"/>
              <a:cs typeface="Lucida Sans"/>
              <a:sym typeface="Lucida Sans"/>
            </a:endParaRPr>
          </a:p>
        </p:txBody>
      </p:sp>
      <p:sp>
        <p:nvSpPr>
          <p:cNvPr id="164" name="Google Shape;164;p5"/>
          <p:cNvSpPr txBox="1"/>
          <p:nvPr/>
        </p:nvSpPr>
        <p:spPr>
          <a:xfrm>
            <a:off x="6236163" y="7327088"/>
            <a:ext cx="1251585" cy="2279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FFFFFF"/>
                </a:solidFill>
                <a:latin typeface="Lucida Sans"/>
                <a:ea typeface="Lucida Sans"/>
                <a:cs typeface="Lucida Sans"/>
                <a:sym typeface="Lucida Sans"/>
              </a:rPr>
              <a:t>lo que permite</a:t>
            </a:r>
            <a:endParaRPr sz="1300">
              <a:latin typeface="Lucida Sans"/>
              <a:ea typeface="Lucida Sans"/>
              <a:cs typeface="Lucida Sans"/>
              <a:sym typeface="Lucida Sans"/>
            </a:endParaRPr>
          </a:p>
        </p:txBody>
      </p:sp>
      <p:sp>
        <p:nvSpPr>
          <p:cNvPr id="165" name="Google Shape;165;p5"/>
          <p:cNvSpPr txBox="1"/>
          <p:nvPr/>
        </p:nvSpPr>
        <p:spPr>
          <a:xfrm>
            <a:off x="6236163" y="7529054"/>
            <a:ext cx="1630680" cy="18859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5080" rtl="0" algn="l">
              <a:lnSpc>
                <a:spcPct val="117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FFFFFF"/>
                </a:solidFill>
                <a:latin typeface="Lucida Sans"/>
                <a:ea typeface="Lucida Sans"/>
                <a:cs typeface="Lucida Sans"/>
                <a:sym typeface="Lucida Sans"/>
              </a:rPr>
              <a:t>introducir variabilidad en el juego. En el código, se usa para definir el intervalo de tiempo entre la aparición de los obstáculos.</a:t>
            </a:r>
            <a:endParaRPr sz="1300">
              <a:latin typeface="Lucida Sans"/>
              <a:ea typeface="Lucida Sans"/>
              <a:cs typeface="Lucida Sans"/>
              <a:sym typeface="Lucida Sans"/>
            </a:endParaRPr>
          </a:p>
        </p:txBody>
      </p:sp>
      <p:grpSp>
        <p:nvGrpSpPr>
          <p:cNvPr id="166" name="Google Shape;166;p5"/>
          <p:cNvGrpSpPr/>
          <p:nvPr/>
        </p:nvGrpSpPr>
        <p:grpSpPr>
          <a:xfrm>
            <a:off x="9144000" y="5545813"/>
            <a:ext cx="2982595" cy="4741545"/>
            <a:chOff x="9144000" y="5545813"/>
            <a:chExt cx="2982595" cy="4741545"/>
          </a:xfrm>
        </p:grpSpPr>
        <p:sp>
          <p:nvSpPr>
            <p:cNvPr id="167" name="Google Shape;167;p5"/>
            <p:cNvSpPr/>
            <p:nvPr/>
          </p:nvSpPr>
          <p:spPr>
            <a:xfrm>
              <a:off x="9144000" y="5545813"/>
              <a:ext cx="2982595" cy="4741545"/>
            </a:xfrm>
            <a:custGeom>
              <a:rect b="b" l="l" r="r" t="t"/>
              <a:pathLst>
                <a:path extrusionOk="0" h="4741545" w="2982595">
                  <a:moveTo>
                    <a:pt x="2982217" y="4741186"/>
                  </a:moveTo>
                  <a:lnTo>
                    <a:pt x="0" y="4741186"/>
                  </a:lnTo>
                  <a:lnTo>
                    <a:pt x="0" y="619125"/>
                  </a:lnTo>
                  <a:lnTo>
                    <a:pt x="1862" y="570740"/>
                  </a:lnTo>
                  <a:lnTo>
                    <a:pt x="7359" y="523374"/>
                  </a:lnTo>
                  <a:lnTo>
                    <a:pt x="16351" y="477165"/>
                  </a:lnTo>
                  <a:lnTo>
                    <a:pt x="28702" y="432249"/>
                  </a:lnTo>
                  <a:lnTo>
                    <a:pt x="44273" y="388764"/>
                  </a:lnTo>
                  <a:lnTo>
                    <a:pt x="62928" y="346849"/>
                  </a:lnTo>
                  <a:lnTo>
                    <a:pt x="84528" y="306640"/>
                  </a:lnTo>
                  <a:lnTo>
                    <a:pt x="108936" y="268276"/>
                  </a:lnTo>
                  <a:lnTo>
                    <a:pt x="136014" y="231893"/>
                  </a:lnTo>
                  <a:lnTo>
                    <a:pt x="165625" y="197630"/>
                  </a:lnTo>
                  <a:lnTo>
                    <a:pt x="197630" y="165625"/>
                  </a:lnTo>
                  <a:lnTo>
                    <a:pt x="231893" y="136014"/>
                  </a:lnTo>
                  <a:lnTo>
                    <a:pt x="268276" y="108936"/>
                  </a:lnTo>
                  <a:lnTo>
                    <a:pt x="306640" y="84528"/>
                  </a:lnTo>
                  <a:lnTo>
                    <a:pt x="346849" y="62928"/>
                  </a:lnTo>
                  <a:lnTo>
                    <a:pt x="388764" y="44273"/>
                  </a:lnTo>
                  <a:lnTo>
                    <a:pt x="432249" y="28702"/>
                  </a:lnTo>
                  <a:lnTo>
                    <a:pt x="477165" y="16351"/>
                  </a:lnTo>
                  <a:lnTo>
                    <a:pt x="523374" y="7359"/>
                  </a:lnTo>
                  <a:lnTo>
                    <a:pt x="570740" y="1862"/>
                  </a:lnTo>
                  <a:lnTo>
                    <a:pt x="619125" y="0"/>
                  </a:lnTo>
                  <a:lnTo>
                    <a:pt x="2363092" y="0"/>
                  </a:lnTo>
                  <a:lnTo>
                    <a:pt x="2411476" y="1862"/>
                  </a:lnTo>
                  <a:lnTo>
                    <a:pt x="2458842" y="7359"/>
                  </a:lnTo>
                  <a:lnTo>
                    <a:pt x="2505051" y="16351"/>
                  </a:lnTo>
                  <a:lnTo>
                    <a:pt x="2549967" y="28702"/>
                  </a:lnTo>
                  <a:lnTo>
                    <a:pt x="2593452" y="44273"/>
                  </a:lnTo>
                  <a:lnTo>
                    <a:pt x="2635367" y="62928"/>
                  </a:lnTo>
                  <a:lnTo>
                    <a:pt x="2675576" y="84528"/>
                  </a:lnTo>
                  <a:lnTo>
                    <a:pt x="2713940" y="108936"/>
                  </a:lnTo>
                  <a:lnTo>
                    <a:pt x="2750323" y="136014"/>
                  </a:lnTo>
                  <a:lnTo>
                    <a:pt x="2784586" y="165625"/>
                  </a:lnTo>
                  <a:lnTo>
                    <a:pt x="2816591" y="197630"/>
                  </a:lnTo>
                  <a:lnTo>
                    <a:pt x="2846202" y="231893"/>
                  </a:lnTo>
                  <a:lnTo>
                    <a:pt x="2873280" y="268276"/>
                  </a:lnTo>
                  <a:lnTo>
                    <a:pt x="2897688" y="306640"/>
                  </a:lnTo>
                  <a:lnTo>
                    <a:pt x="2919288" y="346849"/>
                  </a:lnTo>
                  <a:lnTo>
                    <a:pt x="2937943" y="388764"/>
                  </a:lnTo>
                  <a:lnTo>
                    <a:pt x="2953514" y="432249"/>
                  </a:lnTo>
                  <a:lnTo>
                    <a:pt x="2965865" y="477165"/>
                  </a:lnTo>
                  <a:lnTo>
                    <a:pt x="2974858" y="523374"/>
                  </a:lnTo>
                  <a:lnTo>
                    <a:pt x="2980354" y="570740"/>
                  </a:lnTo>
                  <a:lnTo>
                    <a:pt x="2982217" y="619125"/>
                  </a:lnTo>
                  <a:lnTo>
                    <a:pt x="2982217" y="4741186"/>
                  </a:lnTo>
                  <a:close/>
                </a:path>
              </a:pathLst>
            </a:custGeom>
            <a:solidFill>
              <a:srgbClr val="4F086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5"/>
            <p:cNvSpPr/>
            <p:nvPr/>
          </p:nvSpPr>
          <p:spPr>
            <a:xfrm>
              <a:off x="9536910" y="6533584"/>
              <a:ext cx="2196465" cy="3753485"/>
            </a:xfrm>
            <a:custGeom>
              <a:rect b="b" l="l" r="r" t="t"/>
              <a:pathLst>
                <a:path extrusionOk="0" h="3753484" w="2196465">
                  <a:moveTo>
                    <a:pt x="2121352" y="3753415"/>
                  </a:moveTo>
                  <a:lnTo>
                    <a:pt x="74966" y="3753415"/>
                  </a:lnTo>
                  <a:lnTo>
                    <a:pt x="67345" y="3739785"/>
                  </a:lnTo>
                  <a:lnTo>
                    <a:pt x="47126" y="3695898"/>
                  </a:lnTo>
                  <a:lnTo>
                    <a:pt x="30390" y="3650568"/>
                  </a:lnTo>
                  <a:lnTo>
                    <a:pt x="17223" y="3604003"/>
                  </a:lnTo>
                  <a:lnTo>
                    <a:pt x="7712" y="3556411"/>
                  </a:lnTo>
                  <a:lnTo>
                    <a:pt x="1942" y="3508000"/>
                  </a:lnTo>
                  <a:lnTo>
                    <a:pt x="0" y="3458978"/>
                  </a:lnTo>
                  <a:lnTo>
                    <a:pt x="0" y="619103"/>
                  </a:lnTo>
                  <a:lnTo>
                    <a:pt x="1942" y="570080"/>
                  </a:lnTo>
                  <a:lnTo>
                    <a:pt x="7712" y="521669"/>
                  </a:lnTo>
                  <a:lnTo>
                    <a:pt x="17223" y="474077"/>
                  </a:lnTo>
                  <a:lnTo>
                    <a:pt x="30390" y="427512"/>
                  </a:lnTo>
                  <a:lnTo>
                    <a:pt x="47126" y="382182"/>
                  </a:lnTo>
                  <a:lnTo>
                    <a:pt x="67345" y="338295"/>
                  </a:lnTo>
                  <a:lnTo>
                    <a:pt x="90961" y="296058"/>
                  </a:lnTo>
                  <a:lnTo>
                    <a:pt x="117888" y="255680"/>
                  </a:lnTo>
                  <a:lnTo>
                    <a:pt x="148040" y="217368"/>
                  </a:lnTo>
                  <a:lnTo>
                    <a:pt x="181331" y="181331"/>
                  </a:lnTo>
                  <a:lnTo>
                    <a:pt x="217369" y="148040"/>
                  </a:lnTo>
                  <a:lnTo>
                    <a:pt x="255680" y="117888"/>
                  </a:lnTo>
                  <a:lnTo>
                    <a:pt x="296058" y="90961"/>
                  </a:lnTo>
                  <a:lnTo>
                    <a:pt x="338295" y="67345"/>
                  </a:lnTo>
                  <a:lnTo>
                    <a:pt x="382182" y="47126"/>
                  </a:lnTo>
                  <a:lnTo>
                    <a:pt x="427512" y="30390"/>
                  </a:lnTo>
                  <a:lnTo>
                    <a:pt x="474077" y="17223"/>
                  </a:lnTo>
                  <a:lnTo>
                    <a:pt x="521669" y="7712"/>
                  </a:lnTo>
                  <a:lnTo>
                    <a:pt x="570080" y="1942"/>
                  </a:lnTo>
                  <a:lnTo>
                    <a:pt x="619103" y="0"/>
                  </a:lnTo>
                  <a:lnTo>
                    <a:pt x="1577215" y="0"/>
                  </a:lnTo>
                  <a:lnTo>
                    <a:pt x="1626238" y="1942"/>
                  </a:lnTo>
                  <a:lnTo>
                    <a:pt x="1674649" y="7712"/>
                  </a:lnTo>
                  <a:lnTo>
                    <a:pt x="1722241" y="17223"/>
                  </a:lnTo>
                  <a:lnTo>
                    <a:pt x="1768806" y="30390"/>
                  </a:lnTo>
                  <a:lnTo>
                    <a:pt x="1814136" y="47126"/>
                  </a:lnTo>
                  <a:lnTo>
                    <a:pt x="1858023" y="67345"/>
                  </a:lnTo>
                  <a:lnTo>
                    <a:pt x="1900259" y="90961"/>
                  </a:lnTo>
                  <a:lnTo>
                    <a:pt x="1940638" y="117888"/>
                  </a:lnTo>
                  <a:lnTo>
                    <a:pt x="1978949" y="148040"/>
                  </a:lnTo>
                  <a:lnTo>
                    <a:pt x="2014987" y="181331"/>
                  </a:lnTo>
                  <a:lnTo>
                    <a:pt x="2048278" y="217368"/>
                  </a:lnTo>
                  <a:lnTo>
                    <a:pt x="2078430" y="255680"/>
                  </a:lnTo>
                  <a:lnTo>
                    <a:pt x="2105357" y="296058"/>
                  </a:lnTo>
                  <a:lnTo>
                    <a:pt x="2128973" y="338295"/>
                  </a:lnTo>
                  <a:lnTo>
                    <a:pt x="2149192" y="382182"/>
                  </a:lnTo>
                  <a:lnTo>
                    <a:pt x="2165928" y="427512"/>
                  </a:lnTo>
                  <a:lnTo>
                    <a:pt x="2179095" y="474077"/>
                  </a:lnTo>
                  <a:lnTo>
                    <a:pt x="2188606" y="521669"/>
                  </a:lnTo>
                  <a:lnTo>
                    <a:pt x="2194376" y="570080"/>
                  </a:lnTo>
                  <a:lnTo>
                    <a:pt x="2196319" y="619103"/>
                  </a:lnTo>
                  <a:lnTo>
                    <a:pt x="2196319" y="3458978"/>
                  </a:lnTo>
                  <a:lnTo>
                    <a:pt x="2194376" y="3508000"/>
                  </a:lnTo>
                  <a:lnTo>
                    <a:pt x="2188606" y="3556411"/>
                  </a:lnTo>
                  <a:lnTo>
                    <a:pt x="2179095" y="3604003"/>
                  </a:lnTo>
                  <a:lnTo>
                    <a:pt x="2165928" y="3650568"/>
                  </a:lnTo>
                  <a:lnTo>
                    <a:pt x="2149192" y="3695898"/>
                  </a:lnTo>
                  <a:lnTo>
                    <a:pt x="2128973" y="3739785"/>
                  </a:lnTo>
                  <a:lnTo>
                    <a:pt x="2121352" y="3753415"/>
                  </a:lnTo>
                  <a:close/>
                </a:path>
              </a:pathLst>
            </a:custGeom>
            <a:solidFill>
              <a:srgbClr val="6F1F8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5"/>
            <p:cNvSpPr/>
            <p:nvPr/>
          </p:nvSpPr>
          <p:spPr>
            <a:xfrm>
              <a:off x="9536910" y="6533584"/>
              <a:ext cx="2196465" cy="3753485"/>
            </a:xfrm>
            <a:custGeom>
              <a:rect b="b" l="l" r="r" t="t"/>
              <a:pathLst>
                <a:path extrusionOk="0" h="3753484" w="2196465">
                  <a:moveTo>
                    <a:pt x="74995" y="3753399"/>
                  </a:moveTo>
                  <a:lnTo>
                    <a:pt x="47104" y="3695837"/>
                  </a:lnTo>
                  <a:lnTo>
                    <a:pt x="30373" y="3650505"/>
                  </a:lnTo>
                  <a:lnTo>
                    <a:pt x="17211" y="3603939"/>
                  </a:lnTo>
                  <a:lnTo>
                    <a:pt x="7705" y="3556347"/>
                  </a:lnTo>
                  <a:lnTo>
                    <a:pt x="1940" y="3507936"/>
                  </a:lnTo>
                  <a:lnTo>
                    <a:pt x="0" y="3458915"/>
                  </a:lnTo>
                  <a:lnTo>
                    <a:pt x="0" y="619121"/>
                  </a:lnTo>
                  <a:lnTo>
                    <a:pt x="1940" y="570100"/>
                  </a:lnTo>
                  <a:lnTo>
                    <a:pt x="7709" y="521690"/>
                  </a:lnTo>
                  <a:lnTo>
                    <a:pt x="17218" y="474098"/>
                  </a:lnTo>
                  <a:lnTo>
                    <a:pt x="30383" y="427534"/>
                  </a:lnTo>
                  <a:lnTo>
                    <a:pt x="47117" y="382204"/>
                  </a:lnTo>
                  <a:lnTo>
                    <a:pt x="67334" y="338316"/>
                  </a:lnTo>
                  <a:lnTo>
                    <a:pt x="90948" y="296079"/>
                  </a:lnTo>
                  <a:lnTo>
                    <a:pt x="117874" y="255700"/>
                  </a:lnTo>
                  <a:lnTo>
                    <a:pt x="148024" y="217387"/>
                  </a:lnTo>
                  <a:lnTo>
                    <a:pt x="181313" y="181348"/>
                  </a:lnTo>
                  <a:lnTo>
                    <a:pt x="217350" y="148056"/>
                  </a:lnTo>
                  <a:lnTo>
                    <a:pt x="255661" y="117902"/>
                  </a:lnTo>
                  <a:lnTo>
                    <a:pt x="296038" y="90973"/>
                  </a:lnTo>
                  <a:lnTo>
                    <a:pt x="338275" y="67355"/>
                  </a:lnTo>
                  <a:lnTo>
                    <a:pt x="382162" y="47134"/>
                  </a:lnTo>
                  <a:lnTo>
                    <a:pt x="427492" y="30396"/>
                  </a:lnTo>
                  <a:lnTo>
                    <a:pt x="474058" y="17227"/>
                  </a:lnTo>
                  <a:lnTo>
                    <a:pt x="521651" y="7714"/>
                  </a:lnTo>
                  <a:lnTo>
                    <a:pt x="570063" y="1943"/>
                  </a:lnTo>
                  <a:lnTo>
                    <a:pt x="619086" y="0"/>
                  </a:lnTo>
                  <a:lnTo>
                    <a:pt x="1577171" y="0"/>
                  </a:lnTo>
                  <a:lnTo>
                    <a:pt x="1626197" y="1937"/>
                  </a:lnTo>
                  <a:lnTo>
                    <a:pt x="1674610" y="7704"/>
                  </a:lnTo>
                  <a:lnTo>
                    <a:pt x="1722205" y="17213"/>
                  </a:lnTo>
                  <a:lnTo>
                    <a:pt x="1768773" y="30378"/>
                  </a:lnTo>
                  <a:lnTo>
                    <a:pt x="1814107" y="47112"/>
                  </a:lnTo>
                  <a:lnTo>
                    <a:pt x="1857998" y="67331"/>
                  </a:lnTo>
                  <a:lnTo>
                    <a:pt x="1900238" y="90946"/>
                  </a:lnTo>
                  <a:lnTo>
                    <a:pt x="1940620" y="117874"/>
                  </a:lnTo>
                  <a:lnTo>
                    <a:pt x="1978935" y="148027"/>
                  </a:lnTo>
                  <a:lnTo>
                    <a:pt x="2014977" y="181319"/>
                  </a:lnTo>
                  <a:lnTo>
                    <a:pt x="2048271" y="217358"/>
                  </a:lnTo>
                  <a:lnTo>
                    <a:pt x="2078425" y="255673"/>
                  </a:lnTo>
                  <a:lnTo>
                    <a:pt x="2105355" y="296054"/>
                  </a:lnTo>
                  <a:lnTo>
                    <a:pt x="2128973" y="338294"/>
                  </a:lnTo>
                  <a:lnTo>
                    <a:pt x="2149194" y="382184"/>
                  </a:lnTo>
                  <a:lnTo>
                    <a:pt x="2165931" y="427518"/>
                  </a:lnTo>
                  <a:lnTo>
                    <a:pt x="2179098" y="474087"/>
                  </a:lnTo>
                  <a:lnTo>
                    <a:pt x="2188609" y="521683"/>
                  </a:lnTo>
                  <a:lnTo>
                    <a:pt x="2194378" y="570098"/>
                  </a:lnTo>
                  <a:lnTo>
                    <a:pt x="2196320" y="619121"/>
                  </a:lnTo>
                  <a:lnTo>
                    <a:pt x="2196322" y="3458918"/>
                  </a:lnTo>
                  <a:lnTo>
                    <a:pt x="2194384" y="3507944"/>
                  </a:lnTo>
                  <a:lnTo>
                    <a:pt x="2188617" y="3556361"/>
                  </a:lnTo>
                  <a:lnTo>
                    <a:pt x="2179108" y="3603958"/>
                  </a:lnTo>
                  <a:lnTo>
                    <a:pt x="2165943" y="3650529"/>
                  </a:lnTo>
                  <a:lnTo>
                    <a:pt x="2149208" y="3695864"/>
                  </a:lnTo>
                  <a:lnTo>
                    <a:pt x="2128989" y="3739758"/>
                  </a:lnTo>
                  <a:lnTo>
                    <a:pt x="2121328" y="3753401"/>
                  </a:lnTo>
                </a:path>
              </a:pathLst>
            </a:custGeom>
            <a:noFill/>
            <a:ln cap="flat" cmpd="sng" w="247625">
              <a:solidFill>
                <a:srgbClr val="7E20A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0" name="Google Shape;170;p5"/>
          <p:cNvSpPr txBox="1"/>
          <p:nvPr/>
        </p:nvSpPr>
        <p:spPr>
          <a:xfrm>
            <a:off x="10027281" y="5992398"/>
            <a:ext cx="1216025" cy="3892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71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50">
                <a:solidFill>
                  <a:srgbClr val="FFFFFF"/>
                </a:solidFill>
                <a:latin typeface="Lucida Sans"/>
                <a:ea typeface="Lucida Sans"/>
                <a:cs typeface="Lucida Sans"/>
                <a:sym typeface="Lucida Sans"/>
              </a:rPr>
              <a:t>Sys y os</a:t>
            </a:r>
            <a:endParaRPr sz="2350">
              <a:latin typeface="Lucida Sans"/>
              <a:ea typeface="Lucida Sans"/>
              <a:cs typeface="Lucida Sans"/>
              <a:sym typeface="Lucida Sans"/>
            </a:endParaRPr>
          </a:p>
        </p:txBody>
      </p:sp>
      <p:sp>
        <p:nvSpPr>
          <p:cNvPr id="171" name="Google Shape;171;p5"/>
          <p:cNvSpPr txBox="1"/>
          <p:nvPr/>
        </p:nvSpPr>
        <p:spPr>
          <a:xfrm>
            <a:off x="9809486" y="6813291"/>
            <a:ext cx="1663700" cy="27400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marR="5080" rtl="0" algn="l">
              <a:lnSpc>
                <a:spcPct val="1187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50">
                <a:solidFill>
                  <a:srgbClr val="FFFFFF"/>
                </a:solidFill>
                <a:latin typeface="Lucida Sans"/>
                <a:ea typeface="Lucida Sans"/>
                <a:cs typeface="Lucida Sans"/>
                <a:sym typeface="Lucida Sans"/>
              </a:rPr>
              <a:t>Las librerias sys y os permiten que el programa se comunique con la computadora: sys.exit() cierra el juego de forma segura, mientras que os.path.join() ayuda a encontrar archivos como imágenes.</a:t>
            </a:r>
            <a:endParaRPr sz="1250">
              <a:latin typeface="Lucida Sans"/>
              <a:ea typeface="Lucida Sans"/>
              <a:cs typeface="Lucida Sans"/>
              <a:sym typeface="Lucida Sans"/>
            </a:endParaRPr>
          </a:p>
        </p:txBody>
      </p:sp>
      <p:grpSp>
        <p:nvGrpSpPr>
          <p:cNvPr id="172" name="Google Shape;172;p5"/>
          <p:cNvGrpSpPr/>
          <p:nvPr/>
        </p:nvGrpSpPr>
        <p:grpSpPr>
          <a:xfrm>
            <a:off x="13271893" y="4654295"/>
            <a:ext cx="3106420" cy="5633085"/>
            <a:chOff x="13271893" y="4654295"/>
            <a:chExt cx="3106420" cy="5633085"/>
          </a:xfrm>
        </p:grpSpPr>
        <p:sp>
          <p:nvSpPr>
            <p:cNvPr id="173" name="Google Shape;173;p5"/>
            <p:cNvSpPr/>
            <p:nvPr/>
          </p:nvSpPr>
          <p:spPr>
            <a:xfrm>
              <a:off x="13271893" y="4654295"/>
              <a:ext cx="3106420" cy="5633085"/>
            </a:xfrm>
            <a:custGeom>
              <a:rect b="b" l="l" r="r" t="t"/>
              <a:pathLst>
                <a:path extrusionOk="0" h="5633084" w="3106419">
                  <a:moveTo>
                    <a:pt x="3105943" y="5632703"/>
                  </a:moveTo>
                  <a:lnTo>
                    <a:pt x="0" y="5632703"/>
                  </a:lnTo>
                  <a:lnTo>
                    <a:pt x="0" y="619233"/>
                  </a:lnTo>
                  <a:lnTo>
                    <a:pt x="1942" y="570209"/>
                  </a:lnTo>
                  <a:lnTo>
                    <a:pt x="7712" y="521796"/>
                  </a:lnTo>
                  <a:lnTo>
                    <a:pt x="17224" y="474202"/>
                  </a:lnTo>
                  <a:lnTo>
                    <a:pt x="30391" y="427636"/>
                  </a:lnTo>
                  <a:lnTo>
                    <a:pt x="47128" y="382304"/>
                  </a:lnTo>
                  <a:lnTo>
                    <a:pt x="67347" y="338415"/>
                  </a:lnTo>
                  <a:lnTo>
                    <a:pt x="90964" y="296177"/>
                  </a:lnTo>
                  <a:lnTo>
                    <a:pt x="117892" y="255798"/>
                  </a:lnTo>
                  <a:lnTo>
                    <a:pt x="148045" y="217485"/>
                  </a:lnTo>
                  <a:lnTo>
                    <a:pt x="181337" y="181446"/>
                  </a:lnTo>
                  <a:lnTo>
                    <a:pt x="217376" y="148154"/>
                  </a:lnTo>
                  <a:lnTo>
                    <a:pt x="255689" y="118001"/>
                  </a:lnTo>
                  <a:lnTo>
                    <a:pt x="296069" y="91073"/>
                  </a:lnTo>
                  <a:lnTo>
                    <a:pt x="338307" y="67456"/>
                  </a:lnTo>
                  <a:lnTo>
                    <a:pt x="382196" y="47236"/>
                  </a:lnTo>
                  <a:lnTo>
                    <a:pt x="427527" y="30500"/>
                  </a:lnTo>
                  <a:lnTo>
                    <a:pt x="474094" y="17333"/>
                  </a:lnTo>
                  <a:lnTo>
                    <a:pt x="521687" y="7821"/>
                  </a:lnTo>
                  <a:lnTo>
                    <a:pt x="570100" y="2051"/>
                  </a:lnTo>
                  <a:lnTo>
                    <a:pt x="619124" y="0"/>
                  </a:lnTo>
                  <a:lnTo>
                    <a:pt x="2486818" y="0"/>
                  </a:lnTo>
                  <a:lnTo>
                    <a:pt x="2535843" y="2051"/>
                  </a:lnTo>
                  <a:lnTo>
                    <a:pt x="2584256" y="7821"/>
                  </a:lnTo>
                  <a:lnTo>
                    <a:pt x="2631849" y="17333"/>
                  </a:lnTo>
                  <a:lnTo>
                    <a:pt x="2678416" y="30500"/>
                  </a:lnTo>
                  <a:lnTo>
                    <a:pt x="2723747" y="47236"/>
                  </a:lnTo>
                  <a:lnTo>
                    <a:pt x="2767636" y="67456"/>
                  </a:lnTo>
                  <a:lnTo>
                    <a:pt x="2809874" y="91073"/>
                  </a:lnTo>
                  <a:lnTo>
                    <a:pt x="2850254" y="118001"/>
                  </a:lnTo>
                  <a:lnTo>
                    <a:pt x="2888567" y="148154"/>
                  </a:lnTo>
                  <a:lnTo>
                    <a:pt x="2924606" y="181446"/>
                  </a:lnTo>
                  <a:lnTo>
                    <a:pt x="2957898" y="217485"/>
                  </a:lnTo>
                  <a:lnTo>
                    <a:pt x="2988051" y="255798"/>
                  </a:lnTo>
                  <a:lnTo>
                    <a:pt x="3014979" y="296177"/>
                  </a:lnTo>
                  <a:lnTo>
                    <a:pt x="3038596" y="338415"/>
                  </a:lnTo>
                  <a:lnTo>
                    <a:pt x="3058815" y="382304"/>
                  </a:lnTo>
                  <a:lnTo>
                    <a:pt x="3075552" y="427636"/>
                  </a:lnTo>
                  <a:lnTo>
                    <a:pt x="3088719" y="474202"/>
                  </a:lnTo>
                  <a:lnTo>
                    <a:pt x="3098231" y="521796"/>
                  </a:lnTo>
                  <a:lnTo>
                    <a:pt x="3104001" y="570209"/>
                  </a:lnTo>
                  <a:lnTo>
                    <a:pt x="3105943" y="619233"/>
                  </a:lnTo>
                  <a:lnTo>
                    <a:pt x="3105943" y="5632703"/>
                  </a:lnTo>
                  <a:close/>
                </a:path>
              </a:pathLst>
            </a:custGeom>
            <a:solidFill>
              <a:srgbClr val="4F086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5"/>
            <p:cNvSpPr/>
            <p:nvPr/>
          </p:nvSpPr>
          <p:spPr>
            <a:xfrm>
              <a:off x="13691243" y="6117063"/>
              <a:ext cx="2287905" cy="4170045"/>
            </a:xfrm>
            <a:custGeom>
              <a:rect b="b" l="l" r="r" t="t"/>
              <a:pathLst>
                <a:path extrusionOk="0" h="4170045" w="2287905">
                  <a:moveTo>
                    <a:pt x="2287439" y="4169936"/>
                  </a:moveTo>
                  <a:lnTo>
                    <a:pt x="0" y="4169936"/>
                  </a:lnTo>
                  <a:lnTo>
                    <a:pt x="0" y="619103"/>
                  </a:lnTo>
                  <a:lnTo>
                    <a:pt x="1942" y="570080"/>
                  </a:lnTo>
                  <a:lnTo>
                    <a:pt x="7712" y="521669"/>
                  </a:lnTo>
                  <a:lnTo>
                    <a:pt x="17223" y="474077"/>
                  </a:lnTo>
                  <a:lnTo>
                    <a:pt x="30390" y="427512"/>
                  </a:lnTo>
                  <a:lnTo>
                    <a:pt x="47126" y="382182"/>
                  </a:lnTo>
                  <a:lnTo>
                    <a:pt x="67345" y="338295"/>
                  </a:lnTo>
                  <a:lnTo>
                    <a:pt x="90961" y="296058"/>
                  </a:lnTo>
                  <a:lnTo>
                    <a:pt x="117888" y="255680"/>
                  </a:lnTo>
                  <a:lnTo>
                    <a:pt x="148040" y="217368"/>
                  </a:lnTo>
                  <a:lnTo>
                    <a:pt x="181331" y="181331"/>
                  </a:lnTo>
                  <a:lnTo>
                    <a:pt x="217368" y="148040"/>
                  </a:lnTo>
                  <a:lnTo>
                    <a:pt x="255680" y="117888"/>
                  </a:lnTo>
                  <a:lnTo>
                    <a:pt x="296058" y="90961"/>
                  </a:lnTo>
                  <a:lnTo>
                    <a:pt x="338295" y="67345"/>
                  </a:lnTo>
                  <a:lnTo>
                    <a:pt x="382182" y="47126"/>
                  </a:lnTo>
                  <a:lnTo>
                    <a:pt x="427512" y="30390"/>
                  </a:lnTo>
                  <a:lnTo>
                    <a:pt x="474077" y="17223"/>
                  </a:lnTo>
                  <a:lnTo>
                    <a:pt x="521669" y="7712"/>
                  </a:lnTo>
                  <a:lnTo>
                    <a:pt x="570080" y="1942"/>
                  </a:lnTo>
                  <a:lnTo>
                    <a:pt x="619103" y="0"/>
                  </a:lnTo>
                  <a:lnTo>
                    <a:pt x="1668336" y="0"/>
                  </a:lnTo>
                  <a:lnTo>
                    <a:pt x="1717359" y="1942"/>
                  </a:lnTo>
                  <a:lnTo>
                    <a:pt x="1765770" y="7712"/>
                  </a:lnTo>
                  <a:lnTo>
                    <a:pt x="1813362" y="17223"/>
                  </a:lnTo>
                  <a:lnTo>
                    <a:pt x="1859927" y="30390"/>
                  </a:lnTo>
                  <a:lnTo>
                    <a:pt x="1905257" y="47126"/>
                  </a:lnTo>
                  <a:lnTo>
                    <a:pt x="1949144" y="67345"/>
                  </a:lnTo>
                  <a:lnTo>
                    <a:pt x="1991381" y="90961"/>
                  </a:lnTo>
                  <a:lnTo>
                    <a:pt x="2031759" y="117888"/>
                  </a:lnTo>
                  <a:lnTo>
                    <a:pt x="2070071" y="148040"/>
                  </a:lnTo>
                  <a:lnTo>
                    <a:pt x="2106108" y="181331"/>
                  </a:lnTo>
                  <a:lnTo>
                    <a:pt x="2139399" y="217368"/>
                  </a:lnTo>
                  <a:lnTo>
                    <a:pt x="2169551" y="255680"/>
                  </a:lnTo>
                  <a:lnTo>
                    <a:pt x="2196478" y="296058"/>
                  </a:lnTo>
                  <a:lnTo>
                    <a:pt x="2220094" y="338295"/>
                  </a:lnTo>
                  <a:lnTo>
                    <a:pt x="2240313" y="382182"/>
                  </a:lnTo>
                  <a:lnTo>
                    <a:pt x="2257049" y="427512"/>
                  </a:lnTo>
                  <a:lnTo>
                    <a:pt x="2270216" y="474077"/>
                  </a:lnTo>
                  <a:lnTo>
                    <a:pt x="2279727" y="521669"/>
                  </a:lnTo>
                  <a:lnTo>
                    <a:pt x="2285497" y="570080"/>
                  </a:lnTo>
                  <a:lnTo>
                    <a:pt x="2287439" y="619103"/>
                  </a:lnTo>
                  <a:lnTo>
                    <a:pt x="2287439" y="4169936"/>
                  </a:lnTo>
                  <a:close/>
                </a:path>
              </a:pathLst>
            </a:custGeom>
            <a:solidFill>
              <a:srgbClr val="6F1F8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5"/>
            <p:cNvSpPr/>
            <p:nvPr/>
          </p:nvSpPr>
          <p:spPr>
            <a:xfrm>
              <a:off x="13691245" y="6117063"/>
              <a:ext cx="2287905" cy="4170045"/>
            </a:xfrm>
            <a:custGeom>
              <a:rect b="b" l="l" r="r" t="t"/>
              <a:pathLst>
                <a:path extrusionOk="0" h="4170045" w="2287905">
                  <a:moveTo>
                    <a:pt x="47" y="4169935"/>
                  </a:moveTo>
                  <a:lnTo>
                    <a:pt x="0" y="619087"/>
                  </a:lnTo>
                  <a:lnTo>
                    <a:pt x="1944" y="570061"/>
                  </a:lnTo>
                  <a:lnTo>
                    <a:pt x="7716" y="521647"/>
                  </a:lnTo>
                  <a:lnTo>
                    <a:pt x="17230" y="474052"/>
                  </a:lnTo>
                  <a:lnTo>
                    <a:pt x="30399" y="427485"/>
                  </a:lnTo>
                  <a:lnTo>
                    <a:pt x="47138" y="382153"/>
                  </a:lnTo>
                  <a:lnTo>
                    <a:pt x="67361" y="338265"/>
                  </a:lnTo>
                  <a:lnTo>
                    <a:pt x="90981" y="296028"/>
                  </a:lnTo>
                  <a:lnTo>
                    <a:pt x="117911" y="255650"/>
                  </a:lnTo>
                  <a:lnTo>
                    <a:pt x="148067" y="217338"/>
                  </a:lnTo>
                  <a:lnTo>
                    <a:pt x="181361" y="181302"/>
                  </a:lnTo>
                  <a:lnTo>
                    <a:pt x="217402" y="148013"/>
                  </a:lnTo>
                  <a:lnTo>
                    <a:pt x="255717" y="117863"/>
                  </a:lnTo>
                  <a:lnTo>
                    <a:pt x="296098" y="90938"/>
                  </a:lnTo>
                  <a:lnTo>
                    <a:pt x="338336" y="67325"/>
                  </a:lnTo>
                  <a:lnTo>
                    <a:pt x="382225" y="47109"/>
                  </a:lnTo>
                  <a:lnTo>
                    <a:pt x="427557" y="30377"/>
                  </a:lnTo>
                  <a:lnTo>
                    <a:pt x="474122" y="17214"/>
                  </a:lnTo>
                  <a:lnTo>
                    <a:pt x="521714" y="7706"/>
                  </a:lnTo>
                  <a:lnTo>
                    <a:pt x="570125" y="1940"/>
                  </a:lnTo>
                  <a:lnTo>
                    <a:pt x="619146" y="0"/>
                  </a:lnTo>
                  <a:lnTo>
                    <a:pt x="1668357" y="0"/>
                  </a:lnTo>
                  <a:lnTo>
                    <a:pt x="1717378" y="1944"/>
                  </a:lnTo>
                  <a:lnTo>
                    <a:pt x="1765788" y="7715"/>
                  </a:lnTo>
                  <a:lnTo>
                    <a:pt x="1813378" y="17228"/>
                  </a:lnTo>
                  <a:lnTo>
                    <a:pt x="1859941" y="30395"/>
                  </a:lnTo>
                  <a:lnTo>
                    <a:pt x="1905269" y="47132"/>
                  </a:lnTo>
                  <a:lnTo>
                    <a:pt x="1949155" y="67351"/>
                  </a:lnTo>
                  <a:lnTo>
                    <a:pt x="1991389" y="90967"/>
                  </a:lnTo>
                  <a:lnTo>
                    <a:pt x="2031765" y="117893"/>
                  </a:lnTo>
                  <a:lnTo>
                    <a:pt x="2070075" y="148045"/>
                  </a:lnTo>
                  <a:lnTo>
                    <a:pt x="2106111" y="181334"/>
                  </a:lnTo>
                  <a:lnTo>
                    <a:pt x="2139400" y="217371"/>
                  </a:lnTo>
                  <a:lnTo>
                    <a:pt x="2169551" y="255681"/>
                  </a:lnTo>
                  <a:lnTo>
                    <a:pt x="2196477" y="296057"/>
                  </a:lnTo>
                  <a:lnTo>
                    <a:pt x="2220092" y="338292"/>
                  </a:lnTo>
                  <a:lnTo>
                    <a:pt x="2240311" y="382178"/>
                  </a:lnTo>
                  <a:lnTo>
                    <a:pt x="2257047" y="427506"/>
                  </a:lnTo>
                  <a:lnTo>
                    <a:pt x="2270213" y="474069"/>
                  </a:lnTo>
                  <a:lnTo>
                    <a:pt x="2279725" y="521659"/>
                  </a:lnTo>
                  <a:lnTo>
                    <a:pt x="2285496" y="570068"/>
                  </a:lnTo>
                  <a:lnTo>
                    <a:pt x="2287447" y="619089"/>
                  </a:lnTo>
                  <a:lnTo>
                    <a:pt x="2287447" y="4169935"/>
                  </a:lnTo>
                </a:path>
              </a:pathLst>
            </a:custGeom>
            <a:noFill/>
            <a:ln cap="flat" cmpd="sng" w="247625">
              <a:solidFill>
                <a:srgbClr val="7E20A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6" name="Google Shape;176;p5"/>
          <p:cNvSpPr txBox="1"/>
          <p:nvPr/>
        </p:nvSpPr>
        <p:spPr>
          <a:xfrm>
            <a:off x="14209155" y="5183091"/>
            <a:ext cx="1231900" cy="4038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65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50">
                <a:solidFill>
                  <a:srgbClr val="FFFFFF"/>
                </a:solidFill>
                <a:latin typeface="Lucida Sans"/>
                <a:ea typeface="Lucida Sans"/>
                <a:cs typeface="Lucida Sans"/>
                <a:sym typeface="Lucida Sans"/>
              </a:rPr>
              <a:t>Pyserial</a:t>
            </a:r>
            <a:endParaRPr sz="2450">
              <a:latin typeface="Lucida Sans"/>
              <a:ea typeface="Lucida Sans"/>
              <a:cs typeface="Lucida Sans"/>
              <a:sym typeface="Lucida Sans"/>
            </a:endParaRPr>
          </a:p>
        </p:txBody>
      </p:sp>
      <p:sp>
        <p:nvSpPr>
          <p:cNvPr id="177" name="Google Shape;177;p5"/>
          <p:cNvSpPr txBox="1"/>
          <p:nvPr/>
        </p:nvSpPr>
        <p:spPr>
          <a:xfrm>
            <a:off x="13969127" y="6615547"/>
            <a:ext cx="1682750" cy="22936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5080" rtl="0" algn="l">
              <a:lnSpc>
                <a:spcPct val="114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FFFFFF"/>
                </a:solidFill>
                <a:latin typeface="Lucida Sans"/>
                <a:ea typeface="Lucida Sans"/>
                <a:cs typeface="Lucida Sans"/>
                <a:sym typeface="Lucida Sans"/>
              </a:rPr>
              <a:t>La librería Pyserial, sirve para poder comunicar Python con dispositivos desde el puerto serial, haciendo que se pueda articular el código y lograr comunicarlo con arduino.</a:t>
            </a:r>
            <a:endParaRPr sz="1300">
              <a:latin typeface="Lucida Sans"/>
              <a:ea typeface="Lucida Sans"/>
              <a:cs typeface="Lucida Sans"/>
              <a:sym typeface="Lucida Sans"/>
            </a:endParaRPr>
          </a:p>
        </p:txBody>
      </p:sp>
      <p:grpSp>
        <p:nvGrpSpPr>
          <p:cNvPr id="178" name="Google Shape;178;p5"/>
          <p:cNvGrpSpPr/>
          <p:nvPr/>
        </p:nvGrpSpPr>
        <p:grpSpPr>
          <a:xfrm>
            <a:off x="0" y="899160"/>
            <a:ext cx="18287999" cy="9387839"/>
            <a:chOff x="0" y="899160"/>
            <a:chExt cx="18287999" cy="9387839"/>
          </a:xfrm>
        </p:grpSpPr>
        <p:pic>
          <p:nvPicPr>
            <p:cNvPr id="179" name="Google Shape;179;p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780363" y="2243461"/>
              <a:ext cx="3305174" cy="33051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0" name="Google Shape;180;p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785846" y="3132198"/>
              <a:ext cx="3152774" cy="31146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1" name="Google Shape;181;p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9246183" y="3132198"/>
              <a:ext cx="3324224" cy="33242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2" name="Google Shape;182;p5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0" y="2496690"/>
              <a:ext cx="18287999" cy="779030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3" name="Google Shape;183;p5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2474975" y="899160"/>
              <a:ext cx="12551663" cy="157276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descr="$PPTXTitle" id="184" name="Google Shape;184;p5"/>
          <p:cNvSpPr txBox="1"/>
          <p:nvPr>
            <p:ph type="title"/>
          </p:nvPr>
        </p:nvSpPr>
        <p:spPr>
          <a:xfrm>
            <a:off x="1483513" y="929043"/>
            <a:ext cx="15408275" cy="13684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950">
            <a:spAutoFit/>
          </a:bodyPr>
          <a:lstStyle/>
          <a:p>
            <a:pPr indent="0" lvl="0" marL="1270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LIBRERIAS UTILIZADAS</a:t>
            </a:r>
            <a:endParaRPr/>
          </a:p>
        </p:txBody>
      </p:sp>
      <p:grpSp>
        <p:nvGrpSpPr>
          <p:cNvPr id="185" name="Google Shape;185;p5"/>
          <p:cNvGrpSpPr/>
          <p:nvPr/>
        </p:nvGrpSpPr>
        <p:grpSpPr>
          <a:xfrm>
            <a:off x="0" y="0"/>
            <a:ext cx="18287999" cy="5596260"/>
            <a:chOff x="0" y="0"/>
            <a:chExt cx="18287999" cy="5596260"/>
          </a:xfrm>
        </p:grpSpPr>
        <p:pic>
          <p:nvPicPr>
            <p:cNvPr id="186" name="Google Shape;186;p5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0" y="0"/>
              <a:ext cx="18287999" cy="236446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7" name="Google Shape;187;p5"/>
            <p:cNvSpPr/>
            <p:nvPr/>
          </p:nvSpPr>
          <p:spPr>
            <a:xfrm>
              <a:off x="2753565" y="2746158"/>
              <a:ext cx="11548110" cy="0"/>
            </a:xfrm>
            <a:custGeom>
              <a:rect b="b" l="l" r="r" t="t"/>
              <a:pathLst>
                <a:path extrusionOk="0" h="120000" w="11548110">
                  <a:moveTo>
                    <a:pt x="0" y="0"/>
                  </a:moveTo>
                  <a:lnTo>
                    <a:pt x="11547776" y="0"/>
                  </a:lnTo>
                </a:path>
              </a:pathLst>
            </a:custGeom>
            <a:noFill/>
            <a:ln cap="flat" cmpd="sng" w="95225">
              <a:solidFill>
                <a:srgbClr val="4F086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88" name="Google Shape;188;p5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13548431" y="2243461"/>
              <a:ext cx="3352799" cy="335279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g3a2db4900a7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18344" y="0"/>
            <a:ext cx="18558744" cy="10446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6793" cy="10286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399449" y="2481161"/>
            <a:ext cx="7124699" cy="5324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7072837"/>
            <a:ext cx="3214350" cy="3209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050791" y="899160"/>
            <a:ext cx="9732263" cy="1572767"/>
          </a:xfrm>
          <a:prstGeom prst="rect">
            <a:avLst/>
          </a:prstGeom>
          <a:noFill/>
          <a:ln>
            <a:noFill/>
          </a:ln>
        </p:spPr>
      </p:pic>
      <p:sp>
        <p:nvSpPr>
          <p:cNvPr descr="$PPTXTitle" id="202" name="Google Shape;202;p7"/>
          <p:cNvSpPr txBox="1"/>
          <p:nvPr>
            <p:ph type="title"/>
          </p:nvPr>
        </p:nvSpPr>
        <p:spPr>
          <a:xfrm>
            <a:off x="1483513" y="929043"/>
            <a:ext cx="15408275" cy="13684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950">
            <a:spAutoFit/>
          </a:bodyPr>
          <a:lstStyle/>
          <a:p>
            <a:pPr indent="0" lvl="0" marL="284416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PROBLEMATICAS</a:t>
            </a:r>
            <a:endParaRPr/>
          </a:p>
        </p:txBody>
      </p:sp>
      <p:sp>
        <p:nvSpPr>
          <p:cNvPr id="203" name="Google Shape;203;p7"/>
          <p:cNvSpPr txBox="1"/>
          <p:nvPr/>
        </p:nvSpPr>
        <p:spPr>
          <a:xfrm>
            <a:off x="1016000" y="3196092"/>
            <a:ext cx="8958580" cy="37617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5080" rtl="0" algn="l">
              <a:lnSpc>
                <a:spcPct val="1167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rgbClr val="FFFFFF"/>
                </a:solidFill>
                <a:latin typeface="Lucida Sans"/>
                <a:ea typeface="Lucida Sans"/>
                <a:cs typeface="Lucida Sans"/>
                <a:sym typeface="Lucida Sans"/>
              </a:rPr>
              <a:t>Los problemas que tuvimos a la hora de codear fueron: escalar las imágenes (fondo, cactus, personaje, etc), la generación de los cactus y adaptar el fondo para que se pueda repetir en bucle.</a:t>
            </a:r>
            <a:endParaRPr sz="3500">
              <a:latin typeface="Lucida Sans"/>
              <a:ea typeface="Lucida Sans"/>
              <a:cs typeface="Lucida Sans"/>
              <a:sym typeface="Lucida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7999" cy="10286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0761" y="226088"/>
            <a:ext cx="2933699" cy="2933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5728" y="7175908"/>
            <a:ext cx="3457574" cy="311109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1" name="Google Shape;211;p8"/>
          <p:cNvGrpSpPr/>
          <p:nvPr/>
        </p:nvGrpSpPr>
        <p:grpSpPr>
          <a:xfrm>
            <a:off x="4017263" y="899160"/>
            <a:ext cx="14270735" cy="7807158"/>
            <a:chOff x="4017263" y="899160"/>
            <a:chExt cx="14270735" cy="7807158"/>
          </a:xfrm>
        </p:grpSpPr>
        <p:pic>
          <p:nvPicPr>
            <p:cNvPr id="212" name="Google Shape;212;p8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9775843" y="2181694"/>
              <a:ext cx="8512155" cy="65246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3" name="Google Shape;213;p8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4017263" y="899160"/>
              <a:ext cx="11100815" cy="157276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descr="$PPTXTitle" id="214" name="Google Shape;214;p8"/>
          <p:cNvSpPr txBox="1"/>
          <p:nvPr>
            <p:ph type="title"/>
          </p:nvPr>
        </p:nvSpPr>
        <p:spPr>
          <a:xfrm>
            <a:off x="1483513" y="929043"/>
            <a:ext cx="15408275" cy="13684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950">
            <a:spAutoFit/>
          </a:bodyPr>
          <a:lstStyle/>
          <a:p>
            <a:pPr indent="0" lvl="0" marL="284416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CAMBIOS FUTUROS</a:t>
            </a:r>
            <a:endParaRPr/>
          </a:p>
        </p:txBody>
      </p:sp>
      <p:pic>
        <p:nvPicPr>
          <p:cNvPr id="215" name="Google Shape;215;p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409699" y="3504106"/>
            <a:ext cx="152400" cy="152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409699" y="4123231"/>
            <a:ext cx="152400" cy="152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409699" y="4742356"/>
            <a:ext cx="152400" cy="152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409699" y="5361481"/>
            <a:ext cx="152400" cy="152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409699" y="5980606"/>
            <a:ext cx="152400" cy="152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409699" y="6599731"/>
            <a:ext cx="152400" cy="152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409699" y="7218856"/>
            <a:ext cx="152400" cy="152399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8"/>
          <p:cNvSpPr txBox="1"/>
          <p:nvPr>
            <p:ph idx="1" type="body"/>
          </p:nvPr>
        </p:nvSpPr>
        <p:spPr>
          <a:xfrm>
            <a:off x="1772046" y="3189825"/>
            <a:ext cx="8296275" cy="43592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5393055" rtl="0" algn="l">
              <a:lnSpc>
                <a:spcPct val="116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Añadir menu Top 10 RW</a:t>
            </a:r>
            <a:endParaRPr/>
          </a:p>
          <a:p>
            <a:pPr indent="0" lvl="0" marL="12700" marR="2969260" rtl="0" algn="l">
              <a:lnSpc>
                <a:spcPct val="139428"/>
              </a:lnSpc>
              <a:spcBef>
                <a:spcPts val="275"/>
              </a:spcBef>
              <a:spcAft>
                <a:spcPts val="0"/>
              </a:spcAft>
              <a:buNone/>
            </a:pPr>
            <a:r>
              <a:rPr lang="en-US"/>
              <a:t>Otros personajes Mecanicas (A pensar) Controles con Arduino Anadir y mejorar sprites</a:t>
            </a:r>
            <a:endParaRPr/>
          </a:p>
          <a:p>
            <a:pPr indent="0" lvl="0" marL="12700" rtl="0" algn="l">
              <a:lnSpc>
                <a:spcPct val="100000"/>
              </a:lnSpc>
              <a:spcBef>
                <a:spcPts val="380"/>
              </a:spcBef>
              <a:spcAft>
                <a:spcPts val="0"/>
              </a:spcAft>
              <a:buNone/>
            </a:pPr>
            <a:r>
              <a:rPr lang="en-US"/>
              <a:t>Añadir un portal y nuevos personajes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9"/>
          <p:cNvSpPr txBox="1"/>
          <p:nvPr/>
        </p:nvSpPr>
        <p:spPr>
          <a:xfrm>
            <a:off x="6128987" y="3195526"/>
            <a:ext cx="5876290" cy="44303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900">
                <a:solidFill>
                  <a:srgbClr val="1F0329"/>
                </a:solidFill>
                <a:latin typeface="Trebuchet MS"/>
                <a:ea typeface="Trebuchet MS"/>
                <a:cs typeface="Trebuchet MS"/>
                <a:sym typeface="Trebuchet MS"/>
              </a:rPr>
              <a:t>FIN</a:t>
            </a:r>
            <a:endParaRPr sz="289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28" name="Google Shape;228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505192"/>
            <a:ext cx="8663220" cy="97818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2025-11-12T20:02:44Z</dcterms:created>
  <dc:creator>Alma Carena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2025-10-20T00:00:00Z</vt:filetime>
  </property>
  <property fmtid="{D5CDD505-2E9C-101B-9397-08002B2CF9AE}" pid="3" name="Creator">
    <vt:lpwstr>Canva</vt:lpwstr>
  </property>
  <property fmtid="{D5CDD505-2E9C-101B-9397-08002B2CF9AE}" pid="4" name="LastSaved">
    <vt:filetime>2025-11-12T00:00:00Z</vt:filetime>
  </property>
  <property fmtid="{D5CDD505-2E9C-101B-9397-08002B2CF9AE}" pid="5" name="Producer">
    <vt:lpwstr>Canva</vt:lpwstr>
  </property>
</Properties>
</file>